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98" r:id="rId4"/>
    <p:sldId id="260" r:id="rId5"/>
    <p:sldId id="283" r:id="rId6"/>
    <p:sldId id="261" r:id="rId7"/>
    <p:sldId id="262" r:id="rId8"/>
    <p:sldId id="263" r:id="rId9"/>
    <p:sldId id="264" r:id="rId10"/>
    <p:sldId id="265" r:id="rId11"/>
    <p:sldId id="284" r:id="rId12"/>
    <p:sldId id="286" r:id="rId13"/>
    <p:sldId id="285" r:id="rId14"/>
    <p:sldId id="287" r:id="rId15"/>
    <p:sldId id="289" r:id="rId16"/>
    <p:sldId id="294" r:id="rId17"/>
    <p:sldId id="295" r:id="rId18"/>
    <p:sldId id="291" r:id="rId19"/>
    <p:sldId id="299" r:id="rId20"/>
    <p:sldId id="300" r:id="rId21"/>
    <p:sldId id="301" r:id="rId22"/>
    <p:sldId id="302" r:id="rId23"/>
    <p:sldId id="269" r:id="rId24"/>
    <p:sldId id="288" r:id="rId25"/>
    <p:sldId id="292" r:id="rId26"/>
    <p:sldId id="293" r:id="rId27"/>
    <p:sldId id="296" r:id="rId28"/>
    <p:sldId id="270" r:id="rId29"/>
    <p:sldId id="297" r:id="rId30"/>
    <p:sldId id="271" r:id="rId31"/>
    <p:sldId id="259" r:id="rId3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78097" autoAdjust="0"/>
  </p:normalViewPr>
  <p:slideViewPr>
    <p:cSldViewPr snapToGrid="0">
      <p:cViewPr varScale="1">
        <p:scale>
          <a:sx n="58" d="100"/>
          <a:sy n="58" d="100"/>
        </p:scale>
        <p:origin x="101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slide" Target="../slides/slide16.xml"/><Relationship Id="rId1" Type="http://schemas.openxmlformats.org/officeDocument/2006/relationships/slide" Target="../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17C2CE-E451-4651-B82F-BAE99C3CFC9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61DD9E7-B844-4FED-AC54-423C270BEF66}">
      <dgm:prSet phldrT="[Texto]"/>
      <dgm:spPr/>
      <dgm:t>
        <a:bodyPr/>
        <a:lstStyle/>
        <a:p>
          <a:r>
            <a:rPr lang="es-ES" b="1" dirty="0" smtClean="0"/>
            <a:t>Clasificación</a:t>
          </a:r>
          <a:endParaRPr lang="es-ES" b="1" dirty="0"/>
        </a:p>
      </dgm:t>
    </dgm:pt>
    <dgm:pt modelId="{34E6A478-9ED6-4BBA-A331-E097A58B3A5E}" type="parTrans" cxnId="{77A44060-EE08-4DC7-B71C-8CAC32967CE7}">
      <dgm:prSet/>
      <dgm:spPr/>
      <dgm:t>
        <a:bodyPr/>
        <a:lstStyle/>
        <a:p>
          <a:endParaRPr lang="es-ES"/>
        </a:p>
      </dgm:t>
    </dgm:pt>
    <dgm:pt modelId="{1F16C816-D28A-4465-9170-77D542C64007}" type="sibTrans" cxnId="{77A44060-EE08-4DC7-B71C-8CAC32967CE7}">
      <dgm:prSet/>
      <dgm:spPr/>
      <dgm:t>
        <a:bodyPr/>
        <a:lstStyle/>
        <a:p>
          <a:endParaRPr lang="es-ES"/>
        </a:p>
      </dgm:t>
    </dgm:pt>
    <dgm:pt modelId="{3E99E1BB-1769-4E42-BF6D-37C1BD84F917}">
      <dgm:prSet phldrT="[Texto]"/>
      <dgm:spPr/>
      <dgm:t>
        <a:bodyPr/>
        <a:lstStyle/>
        <a:p>
          <a:r>
            <a:rPr lang="es-ES" b="1" dirty="0" smtClean="0"/>
            <a:t>Clasificación </a:t>
          </a:r>
          <a:r>
            <a:rPr lang="es-ES" b="1" dirty="0" err="1" smtClean="0"/>
            <a:t>Multi</a:t>
          </a:r>
          <a:r>
            <a:rPr lang="es-ES" b="1" dirty="0" smtClean="0"/>
            <a:t>-etiqueta</a:t>
          </a:r>
          <a:endParaRPr lang="es-ES" b="1" dirty="0"/>
        </a:p>
      </dgm:t>
    </dgm:pt>
    <dgm:pt modelId="{184F15D9-AD74-4051-8713-D9D3C2D2182F}" type="parTrans" cxnId="{471E1982-633F-4A83-8563-12947C5DBEBC}">
      <dgm:prSet/>
      <dgm:spPr/>
      <dgm:t>
        <a:bodyPr/>
        <a:lstStyle/>
        <a:p>
          <a:endParaRPr lang="es-ES"/>
        </a:p>
      </dgm:t>
    </dgm:pt>
    <dgm:pt modelId="{A27C8687-CFE8-4746-B735-F533686D6FEF}" type="sibTrans" cxnId="{471E1982-633F-4A83-8563-12947C5DBEBC}">
      <dgm:prSet/>
      <dgm:spPr/>
      <dgm:t>
        <a:bodyPr/>
        <a:lstStyle/>
        <a:p>
          <a:endParaRPr lang="es-ES"/>
        </a:p>
      </dgm:t>
    </dgm:pt>
    <dgm:pt modelId="{19E67027-DCDD-4782-A196-6E634C529A36}">
      <dgm:prSet phldrT="[Texto]"/>
      <dgm:spPr/>
      <dgm:t>
        <a:bodyPr/>
        <a:lstStyle/>
        <a:p>
          <a:r>
            <a:rPr lang="es-ES" b="1" dirty="0" smtClean="0"/>
            <a:t>Clasificación </a:t>
          </a:r>
          <a:r>
            <a:rPr lang="es-ES" b="1" dirty="0" err="1" smtClean="0"/>
            <a:t>Multi</a:t>
          </a:r>
          <a:r>
            <a:rPr lang="es-ES" b="1" dirty="0" smtClean="0"/>
            <a:t>-etiqueta Gradual</a:t>
          </a:r>
          <a:endParaRPr lang="es-ES" b="1" dirty="0"/>
        </a:p>
      </dgm:t>
    </dgm:pt>
    <dgm:pt modelId="{825DD818-63EC-46A4-A9EA-903821667BBF}" type="parTrans" cxnId="{4558D75C-A88C-4720-8F01-7DC5ED56B244}">
      <dgm:prSet/>
      <dgm:spPr/>
      <dgm:t>
        <a:bodyPr/>
        <a:lstStyle/>
        <a:p>
          <a:endParaRPr lang="es-ES"/>
        </a:p>
      </dgm:t>
    </dgm:pt>
    <dgm:pt modelId="{69790140-4863-4BEF-A338-6D53AD63B6EE}" type="sibTrans" cxnId="{4558D75C-A88C-4720-8F01-7DC5ED56B244}">
      <dgm:prSet/>
      <dgm:spPr/>
      <dgm:t>
        <a:bodyPr/>
        <a:lstStyle/>
        <a:p>
          <a:endParaRPr lang="es-ES"/>
        </a:p>
      </dgm:t>
    </dgm:pt>
    <dgm:pt modelId="{1183DB7C-B148-45E2-8A1E-066C1248DBE8}" type="pres">
      <dgm:prSet presAssocID="{D517C2CE-E451-4651-B82F-BAE99C3CFC9A}" presName="arrowDiagram" presStyleCnt="0">
        <dgm:presLayoutVars>
          <dgm:chMax val="5"/>
          <dgm:dir/>
          <dgm:resizeHandles val="exact"/>
        </dgm:presLayoutVars>
      </dgm:prSet>
      <dgm:spPr/>
    </dgm:pt>
    <dgm:pt modelId="{47EDB36A-EC1C-4075-A632-B0A8C85B66F1}" type="pres">
      <dgm:prSet presAssocID="{D517C2CE-E451-4651-B82F-BAE99C3CFC9A}" presName="arrow" presStyleLbl="bgShp" presStyleIdx="0" presStyleCn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A2FC0687-D548-4E2A-B79C-7CF9BC3D8B6B}" type="pres">
      <dgm:prSet presAssocID="{D517C2CE-E451-4651-B82F-BAE99C3CFC9A}" presName="arrowDiagram3" presStyleCnt="0"/>
      <dgm:spPr/>
    </dgm:pt>
    <dgm:pt modelId="{4260B578-1112-47ED-A860-2D2973220E58}" type="pres">
      <dgm:prSet presAssocID="{161DD9E7-B844-4FED-AC54-423C270BEF66}" presName="bullet3a" presStyleLbl="node1" presStyleIdx="0" presStyleCnt="3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EF018458-FF33-4C25-8C76-D27E80072DA2}" type="pres">
      <dgm:prSet presAssocID="{161DD9E7-B844-4FED-AC54-423C270BEF66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C60532-B4E5-4DE7-B737-9B2C948B9F35}" type="pres">
      <dgm:prSet presAssocID="{3E99E1BB-1769-4E42-BF6D-37C1BD84F917}" presName="bullet3b" presStyleLbl="node1" presStyleIdx="1" presStyleCnt="3" custLinFactX="-28216" custLinFactNeighborX="-100000" custLinFactNeighborY="46624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D422DC26-617D-4A52-B0D9-B1E48E986589}" type="pres">
      <dgm:prSet presAssocID="{3E99E1BB-1769-4E42-BF6D-37C1BD84F917}" presName="textBox3b" presStyleLbl="revTx" presStyleIdx="1" presStyleCnt="3" custScaleX="198052" custScaleY="58354" custLinFactNeighborX="24793" custLinFactNeighborY="-133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E83A47-589F-4297-9B44-844385BA89FA}" type="pres">
      <dgm:prSet presAssocID="{19E67027-DCDD-4782-A196-6E634C529A36}" presName="bullet3c" presStyleLbl="node1" presStyleIdx="2" presStyleCnt="3" custLinFactX="-76988" custLinFactNeighborX="-100000" custLinFactNeighborY="33712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D469DCEA-973D-446D-B288-D12DC0B44A5A}" type="pres">
      <dgm:prSet presAssocID="{19E67027-DCDD-4782-A196-6E634C529A36}" presName="textBox3c" presStyleLbl="revTx" presStyleIdx="2" presStyleCnt="3" custScaleX="198052" custScaleY="58354" custLinFactNeighborX="2322" custLinFactNeighborY="-158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71E1982-633F-4A83-8563-12947C5DBEBC}" srcId="{D517C2CE-E451-4651-B82F-BAE99C3CFC9A}" destId="{3E99E1BB-1769-4E42-BF6D-37C1BD84F917}" srcOrd="1" destOrd="0" parTransId="{184F15D9-AD74-4051-8713-D9D3C2D2182F}" sibTransId="{A27C8687-CFE8-4746-B735-F533686D6FEF}"/>
    <dgm:cxn modelId="{7C88B014-4AE8-43CE-91F5-9F7154F72FCD}" type="presOf" srcId="{19E67027-DCDD-4782-A196-6E634C529A36}" destId="{D469DCEA-973D-446D-B288-D12DC0B44A5A}" srcOrd="0" destOrd="0" presId="urn:microsoft.com/office/officeart/2005/8/layout/arrow2"/>
    <dgm:cxn modelId="{CAA4CB52-8404-440A-BBDF-23D34A1F2E25}" type="presOf" srcId="{3E99E1BB-1769-4E42-BF6D-37C1BD84F917}" destId="{D422DC26-617D-4A52-B0D9-B1E48E986589}" srcOrd="0" destOrd="0" presId="urn:microsoft.com/office/officeart/2005/8/layout/arrow2"/>
    <dgm:cxn modelId="{D98FE8DC-FA60-4BD4-97D0-31A517D5C117}" type="presOf" srcId="{D517C2CE-E451-4651-B82F-BAE99C3CFC9A}" destId="{1183DB7C-B148-45E2-8A1E-066C1248DBE8}" srcOrd="0" destOrd="0" presId="urn:microsoft.com/office/officeart/2005/8/layout/arrow2"/>
    <dgm:cxn modelId="{4558D75C-A88C-4720-8F01-7DC5ED56B244}" srcId="{D517C2CE-E451-4651-B82F-BAE99C3CFC9A}" destId="{19E67027-DCDD-4782-A196-6E634C529A36}" srcOrd="2" destOrd="0" parTransId="{825DD818-63EC-46A4-A9EA-903821667BBF}" sibTransId="{69790140-4863-4BEF-A338-6D53AD63B6EE}"/>
    <dgm:cxn modelId="{77A44060-EE08-4DC7-B71C-8CAC32967CE7}" srcId="{D517C2CE-E451-4651-B82F-BAE99C3CFC9A}" destId="{161DD9E7-B844-4FED-AC54-423C270BEF66}" srcOrd="0" destOrd="0" parTransId="{34E6A478-9ED6-4BBA-A331-E097A58B3A5E}" sibTransId="{1F16C816-D28A-4465-9170-77D542C64007}"/>
    <dgm:cxn modelId="{1BD2362C-8BA5-41D6-BD84-8CC5C5DE27DD}" type="presOf" srcId="{161DD9E7-B844-4FED-AC54-423C270BEF66}" destId="{EF018458-FF33-4C25-8C76-D27E80072DA2}" srcOrd="0" destOrd="0" presId="urn:microsoft.com/office/officeart/2005/8/layout/arrow2"/>
    <dgm:cxn modelId="{E63DC1D9-FE32-4821-AC71-7CDC0096B536}" type="presParOf" srcId="{1183DB7C-B148-45E2-8A1E-066C1248DBE8}" destId="{47EDB36A-EC1C-4075-A632-B0A8C85B66F1}" srcOrd="0" destOrd="0" presId="urn:microsoft.com/office/officeart/2005/8/layout/arrow2"/>
    <dgm:cxn modelId="{880D5D2D-93C3-4FFB-AC7A-443685EF46E6}" type="presParOf" srcId="{1183DB7C-B148-45E2-8A1E-066C1248DBE8}" destId="{A2FC0687-D548-4E2A-B79C-7CF9BC3D8B6B}" srcOrd="1" destOrd="0" presId="urn:microsoft.com/office/officeart/2005/8/layout/arrow2"/>
    <dgm:cxn modelId="{6845B76D-DC4E-4DA4-9DA3-F9B6594086E0}" type="presParOf" srcId="{A2FC0687-D548-4E2A-B79C-7CF9BC3D8B6B}" destId="{4260B578-1112-47ED-A860-2D2973220E58}" srcOrd="0" destOrd="0" presId="urn:microsoft.com/office/officeart/2005/8/layout/arrow2"/>
    <dgm:cxn modelId="{F1148601-DDC2-40E9-B0A7-6022DE99188C}" type="presParOf" srcId="{A2FC0687-D548-4E2A-B79C-7CF9BC3D8B6B}" destId="{EF018458-FF33-4C25-8C76-D27E80072DA2}" srcOrd="1" destOrd="0" presId="urn:microsoft.com/office/officeart/2005/8/layout/arrow2"/>
    <dgm:cxn modelId="{C8FFFF77-B945-4097-82AB-4E6BAAA59BAC}" type="presParOf" srcId="{A2FC0687-D548-4E2A-B79C-7CF9BC3D8B6B}" destId="{73C60532-B4E5-4DE7-B737-9B2C948B9F35}" srcOrd="2" destOrd="0" presId="urn:microsoft.com/office/officeart/2005/8/layout/arrow2"/>
    <dgm:cxn modelId="{4C28CC49-8708-4EED-8B5D-D23624B4D7C8}" type="presParOf" srcId="{A2FC0687-D548-4E2A-B79C-7CF9BC3D8B6B}" destId="{D422DC26-617D-4A52-B0D9-B1E48E986589}" srcOrd="3" destOrd="0" presId="urn:microsoft.com/office/officeart/2005/8/layout/arrow2"/>
    <dgm:cxn modelId="{39DC8E61-9F89-4BB0-BDE7-C0B16D06B01C}" type="presParOf" srcId="{A2FC0687-D548-4E2A-B79C-7CF9BC3D8B6B}" destId="{A0E83A47-589F-4297-9B44-844385BA89FA}" srcOrd="4" destOrd="0" presId="urn:microsoft.com/office/officeart/2005/8/layout/arrow2"/>
    <dgm:cxn modelId="{232B87CB-77A1-43A4-9C40-CBADC3686214}" type="presParOf" srcId="{A2FC0687-D548-4E2A-B79C-7CF9BC3D8B6B}" destId="{D469DCEA-973D-446D-B288-D12DC0B44A5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17C2CE-E451-4651-B82F-BAE99C3CFC9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61DD9E7-B844-4FED-AC54-423C270BEF66}">
      <dgm:prSet phldrT="[Texto]"/>
      <dgm:spPr/>
      <dgm:t>
        <a:bodyPr/>
        <a:lstStyle/>
        <a:p>
          <a:r>
            <a:rPr lang="es-ES" b="1" dirty="0" smtClean="0"/>
            <a:t>Clasificación</a:t>
          </a:r>
          <a:endParaRPr lang="es-ES" b="1" dirty="0"/>
        </a:p>
      </dgm:t>
    </dgm:pt>
    <dgm:pt modelId="{34E6A478-9ED6-4BBA-A331-E097A58B3A5E}" type="parTrans" cxnId="{77A44060-EE08-4DC7-B71C-8CAC32967CE7}">
      <dgm:prSet/>
      <dgm:spPr/>
      <dgm:t>
        <a:bodyPr/>
        <a:lstStyle/>
        <a:p>
          <a:endParaRPr lang="es-ES"/>
        </a:p>
      </dgm:t>
    </dgm:pt>
    <dgm:pt modelId="{1F16C816-D28A-4465-9170-77D542C64007}" type="sibTrans" cxnId="{77A44060-EE08-4DC7-B71C-8CAC32967CE7}">
      <dgm:prSet/>
      <dgm:spPr/>
      <dgm:t>
        <a:bodyPr/>
        <a:lstStyle/>
        <a:p>
          <a:endParaRPr lang="es-ES"/>
        </a:p>
      </dgm:t>
    </dgm:pt>
    <dgm:pt modelId="{3E99E1BB-1769-4E42-BF6D-37C1BD84F917}">
      <dgm:prSet phldrT="[Texto]"/>
      <dgm:spPr/>
      <dgm:t>
        <a:bodyPr/>
        <a:lstStyle/>
        <a:p>
          <a:r>
            <a:rPr lang="es-ES" b="1" dirty="0" smtClean="0"/>
            <a:t>Clasificación </a:t>
          </a:r>
          <a:r>
            <a:rPr lang="es-ES" b="1" dirty="0" err="1" smtClean="0"/>
            <a:t>Multi</a:t>
          </a:r>
          <a:r>
            <a:rPr lang="es-ES" b="1" dirty="0" smtClean="0"/>
            <a:t>-etiqueta</a:t>
          </a:r>
          <a:endParaRPr lang="es-ES" b="1" dirty="0"/>
        </a:p>
      </dgm:t>
    </dgm:pt>
    <dgm:pt modelId="{184F15D9-AD74-4051-8713-D9D3C2D2182F}" type="parTrans" cxnId="{471E1982-633F-4A83-8563-12947C5DBEBC}">
      <dgm:prSet/>
      <dgm:spPr/>
      <dgm:t>
        <a:bodyPr/>
        <a:lstStyle/>
        <a:p>
          <a:endParaRPr lang="es-ES"/>
        </a:p>
      </dgm:t>
    </dgm:pt>
    <dgm:pt modelId="{A27C8687-CFE8-4746-B735-F533686D6FEF}" type="sibTrans" cxnId="{471E1982-633F-4A83-8563-12947C5DBEBC}">
      <dgm:prSet/>
      <dgm:spPr/>
      <dgm:t>
        <a:bodyPr/>
        <a:lstStyle/>
        <a:p>
          <a:endParaRPr lang="es-ES"/>
        </a:p>
      </dgm:t>
    </dgm:pt>
    <dgm:pt modelId="{19E67027-DCDD-4782-A196-6E634C529A36}">
      <dgm:prSet phldrT="[Texto]"/>
      <dgm:spPr/>
      <dgm:t>
        <a:bodyPr/>
        <a:lstStyle/>
        <a:p>
          <a:r>
            <a:rPr lang="es-ES" b="1" dirty="0" smtClean="0"/>
            <a:t>Clasificación </a:t>
          </a:r>
          <a:r>
            <a:rPr lang="es-ES" b="1" dirty="0" err="1" smtClean="0"/>
            <a:t>Multi</a:t>
          </a:r>
          <a:r>
            <a:rPr lang="es-ES" b="1" dirty="0" smtClean="0"/>
            <a:t>-etiqueta Gradual</a:t>
          </a:r>
          <a:endParaRPr lang="es-ES" b="1" dirty="0"/>
        </a:p>
      </dgm:t>
    </dgm:pt>
    <dgm:pt modelId="{825DD818-63EC-46A4-A9EA-903821667BBF}" type="parTrans" cxnId="{4558D75C-A88C-4720-8F01-7DC5ED56B244}">
      <dgm:prSet/>
      <dgm:spPr/>
      <dgm:t>
        <a:bodyPr/>
        <a:lstStyle/>
        <a:p>
          <a:endParaRPr lang="es-ES"/>
        </a:p>
      </dgm:t>
    </dgm:pt>
    <dgm:pt modelId="{69790140-4863-4BEF-A338-6D53AD63B6EE}" type="sibTrans" cxnId="{4558D75C-A88C-4720-8F01-7DC5ED56B244}">
      <dgm:prSet/>
      <dgm:spPr/>
      <dgm:t>
        <a:bodyPr/>
        <a:lstStyle/>
        <a:p>
          <a:endParaRPr lang="es-ES"/>
        </a:p>
      </dgm:t>
    </dgm:pt>
    <dgm:pt modelId="{1183DB7C-B148-45E2-8A1E-066C1248DBE8}" type="pres">
      <dgm:prSet presAssocID="{D517C2CE-E451-4651-B82F-BAE99C3CFC9A}" presName="arrowDiagram" presStyleCnt="0">
        <dgm:presLayoutVars>
          <dgm:chMax val="5"/>
          <dgm:dir/>
          <dgm:resizeHandles val="exact"/>
        </dgm:presLayoutVars>
      </dgm:prSet>
      <dgm:spPr/>
    </dgm:pt>
    <dgm:pt modelId="{47EDB36A-EC1C-4075-A632-B0A8C85B66F1}" type="pres">
      <dgm:prSet presAssocID="{D517C2CE-E451-4651-B82F-BAE99C3CFC9A}" presName="arrow" presStyleLbl="bgShp" presStyleIdx="0" presStyleCn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A2FC0687-D548-4E2A-B79C-7CF9BC3D8B6B}" type="pres">
      <dgm:prSet presAssocID="{D517C2CE-E451-4651-B82F-BAE99C3CFC9A}" presName="arrowDiagram3" presStyleCnt="0"/>
      <dgm:spPr/>
    </dgm:pt>
    <dgm:pt modelId="{4260B578-1112-47ED-A860-2D2973220E58}" type="pres">
      <dgm:prSet presAssocID="{161DD9E7-B844-4FED-AC54-423C270BEF66}" presName="bullet3a" presStyleLbl="node1" presStyleIdx="0" presStyleCnt="3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EF018458-FF33-4C25-8C76-D27E80072DA2}" type="pres">
      <dgm:prSet presAssocID="{161DD9E7-B844-4FED-AC54-423C270BEF66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C60532-B4E5-4DE7-B737-9B2C948B9F35}" type="pres">
      <dgm:prSet presAssocID="{3E99E1BB-1769-4E42-BF6D-37C1BD84F917}" presName="bullet3b" presStyleLbl="node1" presStyleIdx="1" presStyleCnt="3" custLinFactX="-28216" custLinFactNeighborX="-100000" custLinFactNeighborY="46624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D422DC26-617D-4A52-B0D9-B1E48E986589}" type="pres">
      <dgm:prSet presAssocID="{3E99E1BB-1769-4E42-BF6D-37C1BD84F917}" presName="textBox3b" presStyleLbl="revTx" presStyleIdx="1" presStyleCnt="3" custScaleX="198052" custScaleY="58354" custLinFactNeighborX="24793" custLinFactNeighborY="-133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E83A47-589F-4297-9B44-844385BA89FA}" type="pres">
      <dgm:prSet presAssocID="{19E67027-DCDD-4782-A196-6E634C529A36}" presName="bullet3c" presStyleLbl="node1" presStyleIdx="2" presStyleCnt="3" custLinFactX="-76988" custLinFactNeighborX="-100000" custLinFactNeighborY="33712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D469DCEA-973D-446D-B288-D12DC0B44A5A}" type="pres">
      <dgm:prSet presAssocID="{19E67027-DCDD-4782-A196-6E634C529A36}" presName="textBox3c" presStyleLbl="revTx" presStyleIdx="2" presStyleCnt="3" custScaleX="198052" custScaleY="58354" custLinFactNeighborX="2322" custLinFactNeighborY="-158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71E1982-633F-4A83-8563-12947C5DBEBC}" srcId="{D517C2CE-E451-4651-B82F-BAE99C3CFC9A}" destId="{3E99E1BB-1769-4E42-BF6D-37C1BD84F917}" srcOrd="1" destOrd="0" parTransId="{184F15D9-AD74-4051-8713-D9D3C2D2182F}" sibTransId="{A27C8687-CFE8-4746-B735-F533686D6FEF}"/>
    <dgm:cxn modelId="{75BB280B-11EF-420C-9FBC-A2E2C373235A}" type="presOf" srcId="{19E67027-DCDD-4782-A196-6E634C529A36}" destId="{D469DCEA-973D-446D-B288-D12DC0B44A5A}" srcOrd="0" destOrd="0" presId="urn:microsoft.com/office/officeart/2005/8/layout/arrow2"/>
    <dgm:cxn modelId="{4558D75C-A88C-4720-8F01-7DC5ED56B244}" srcId="{D517C2CE-E451-4651-B82F-BAE99C3CFC9A}" destId="{19E67027-DCDD-4782-A196-6E634C529A36}" srcOrd="2" destOrd="0" parTransId="{825DD818-63EC-46A4-A9EA-903821667BBF}" sibTransId="{69790140-4863-4BEF-A338-6D53AD63B6EE}"/>
    <dgm:cxn modelId="{77A44060-EE08-4DC7-B71C-8CAC32967CE7}" srcId="{D517C2CE-E451-4651-B82F-BAE99C3CFC9A}" destId="{161DD9E7-B844-4FED-AC54-423C270BEF66}" srcOrd="0" destOrd="0" parTransId="{34E6A478-9ED6-4BBA-A331-E097A58B3A5E}" sibTransId="{1F16C816-D28A-4465-9170-77D542C64007}"/>
    <dgm:cxn modelId="{081A027A-96BB-4E72-BA57-C79271DA5C9E}" type="presOf" srcId="{3E99E1BB-1769-4E42-BF6D-37C1BD84F917}" destId="{D422DC26-617D-4A52-B0D9-B1E48E986589}" srcOrd="0" destOrd="0" presId="urn:microsoft.com/office/officeart/2005/8/layout/arrow2"/>
    <dgm:cxn modelId="{6CF88941-6A7D-4A89-85F3-7A23B12C13FF}" type="presOf" srcId="{161DD9E7-B844-4FED-AC54-423C270BEF66}" destId="{EF018458-FF33-4C25-8C76-D27E80072DA2}" srcOrd="0" destOrd="0" presId="urn:microsoft.com/office/officeart/2005/8/layout/arrow2"/>
    <dgm:cxn modelId="{77D2F350-06C8-468D-A343-75D1CD8E61D5}" type="presOf" srcId="{D517C2CE-E451-4651-B82F-BAE99C3CFC9A}" destId="{1183DB7C-B148-45E2-8A1E-066C1248DBE8}" srcOrd="0" destOrd="0" presId="urn:microsoft.com/office/officeart/2005/8/layout/arrow2"/>
    <dgm:cxn modelId="{C806E0AD-226A-488E-9173-2EDD34B0AB46}" type="presParOf" srcId="{1183DB7C-B148-45E2-8A1E-066C1248DBE8}" destId="{47EDB36A-EC1C-4075-A632-B0A8C85B66F1}" srcOrd="0" destOrd="0" presId="urn:microsoft.com/office/officeart/2005/8/layout/arrow2"/>
    <dgm:cxn modelId="{61F4665A-B076-4269-B1B4-7B78D63A2BEE}" type="presParOf" srcId="{1183DB7C-B148-45E2-8A1E-066C1248DBE8}" destId="{A2FC0687-D548-4E2A-B79C-7CF9BC3D8B6B}" srcOrd="1" destOrd="0" presId="urn:microsoft.com/office/officeart/2005/8/layout/arrow2"/>
    <dgm:cxn modelId="{93244EF4-A363-4C6B-90C2-68447C6D2234}" type="presParOf" srcId="{A2FC0687-D548-4E2A-B79C-7CF9BC3D8B6B}" destId="{4260B578-1112-47ED-A860-2D2973220E58}" srcOrd="0" destOrd="0" presId="urn:microsoft.com/office/officeart/2005/8/layout/arrow2"/>
    <dgm:cxn modelId="{96AE86CD-E614-4E3D-BD39-3DB64BBC3935}" type="presParOf" srcId="{A2FC0687-D548-4E2A-B79C-7CF9BC3D8B6B}" destId="{EF018458-FF33-4C25-8C76-D27E80072DA2}" srcOrd="1" destOrd="0" presId="urn:microsoft.com/office/officeart/2005/8/layout/arrow2"/>
    <dgm:cxn modelId="{1E2A9478-8BFA-4152-8D06-BCBBFDCCDC11}" type="presParOf" srcId="{A2FC0687-D548-4E2A-B79C-7CF9BC3D8B6B}" destId="{73C60532-B4E5-4DE7-B737-9B2C948B9F35}" srcOrd="2" destOrd="0" presId="urn:microsoft.com/office/officeart/2005/8/layout/arrow2"/>
    <dgm:cxn modelId="{0CF36CC0-750A-4F8A-88CE-E52782034833}" type="presParOf" srcId="{A2FC0687-D548-4E2A-B79C-7CF9BC3D8B6B}" destId="{D422DC26-617D-4A52-B0D9-B1E48E986589}" srcOrd="3" destOrd="0" presId="urn:microsoft.com/office/officeart/2005/8/layout/arrow2"/>
    <dgm:cxn modelId="{AE42DF50-74C9-430E-829E-1112FB1A16FF}" type="presParOf" srcId="{A2FC0687-D548-4E2A-B79C-7CF9BC3D8B6B}" destId="{A0E83A47-589F-4297-9B44-844385BA89FA}" srcOrd="4" destOrd="0" presId="urn:microsoft.com/office/officeart/2005/8/layout/arrow2"/>
    <dgm:cxn modelId="{2BBEB42E-AB51-4FCB-9BBA-A238CC16265D}" type="presParOf" srcId="{A2FC0687-D548-4E2A-B79C-7CF9BC3D8B6B}" destId="{D469DCEA-973D-446D-B288-D12DC0B44A5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831B2D-53B9-4D19-B795-518A328D8526}" type="doc">
      <dgm:prSet loTypeId="urn:microsoft.com/office/officeart/2005/8/layout/equation2" loCatId="process" qsTypeId="urn:microsoft.com/office/officeart/2005/8/quickstyle/simple3" qsCatId="simple" csTypeId="urn:microsoft.com/office/officeart/2005/8/colors/accent3_3" csCatId="accent3" phldr="1"/>
      <dgm:spPr/>
    </dgm:pt>
    <dgm:pt modelId="{C976EB20-1989-4507-8777-070D19A2D272}">
      <dgm:prSet phldrT="[Texto]"/>
      <dgm:spPr/>
      <dgm:t>
        <a:bodyPr/>
        <a:lstStyle/>
        <a:p>
          <a:r>
            <a:rPr lang="es-ES" dirty="0" smtClean="0"/>
            <a:t>MULAM</a:t>
          </a:r>
          <a:endParaRPr lang="es-ES" dirty="0"/>
        </a:p>
      </dgm:t>
    </dgm:pt>
    <dgm:pt modelId="{FA0A6E6B-BBA6-4E4D-92E3-B48B05028B5E}" type="parTrans" cxnId="{ADF628E5-856A-4F35-90B2-EFC62A7FCA94}">
      <dgm:prSet/>
      <dgm:spPr/>
      <dgm:t>
        <a:bodyPr/>
        <a:lstStyle/>
        <a:p>
          <a:endParaRPr lang="es-ES"/>
        </a:p>
      </dgm:t>
    </dgm:pt>
    <dgm:pt modelId="{3552A763-EE72-48D9-A888-36318858E0ED}" type="sibTrans" cxnId="{ADF628E5-856A-4F35-90B2-EFC62A7FCA94}">
      <dgm:prSet/>
      <dgm:spPr/>
      <dgm:t>
        <a:bodyPr/>
        <a:lstStyle/>
        <a:p>
          <a:endParaRPr lang="es-ES"/>
        </a:p>
      </dgm:t>
    </dgm:pt>
    <dgm:pt modelId="{A4EA5D85-80AA-4E18-AD65-78E63E91E41C}">
      <dgm:prSet phldrT="[Texto]"/>
      <dgm:spPr/>
      <dgm:t>
        <a:bodyPr/>
        <a:lstStyle/>
        <a:p>
          <a:r>
            <a:rPr lang="es-ES" dirty="0" smtClean="0"/>
            <a:t> </a:t>
          </a:r>
          <a:endParaRPr lang="es-ES" dirty="0"/>
        </a:p>
      </dgm:t>
    </dgm:pt>
    <dgm:pt modelId="{C866B228-EC05-4976-96A1-67E7E9F51B77}" type="parTrans" cxnId="{4FE2CDAC-CD18-48B2-82AB-3279653EE36E}">
      <dgm:prSet/>
      <dgm:spPr/>
      <dgm:t>
        <a:bodyPr/>
        <a:lstStyle/>
        <a:p>
          <a:endParaRPr lang="es-ES"/>
        </a:p>
      </dgm:t>
    </dgm:pt>
    <dgm:pt modelId="{9ADFD9B2-4B4B-4850-929A-3C5449EE5D95}" type="sibTrans" cxnId="{4FE2CDAC-CD18-48B2-82AB-3279653EE36E}">
      <dgm:prSet/>
      <dgm:spPr/>
      <dgm:t>
        <a:bodyPr/>
        <a:lstStyle/>
        <a:p>
          <a:endParaRPr lang="es-ES"/>
        </a:p>
      </dgm:t>
    </dgm:pt>
    <dgm:pt modelId="{4C780697-4988-44CB-99CF-17B2DEAC0177}" type="pres">
      <dgm:prSet presAssocID="{56831B2D-53B9-4D19-B795-518A328D8526}" presName="Name0" presStyleCnt="0">
        <dgm:presLayoutVars>
          <dgm:dir/>
          <dgm:resizeHandles val="exact"/>
        </dgm:presLayoutVars>
      </dgm:prSet>
      <dgm:spPr/>
    </dgm:pt>
    <dgm:pt modelId="{242CC5F8-8E21-4831-9BC0-62CF4BFA5BBE}" type="pres">
      <dgm:prSet presAssocID="{56831B2D-53B9-4D19-B795-518A328D8526}" presName="vNodes" presStyleCnt="0"/>
      <dgm:spPr/>
    </dgm:pt>
    <dgm:pt modelId="{9C1EFA0B-BEB1-4C04-A027-E888AD554D65}" type="pres">
      <dgm:prSet presAssocID="{C976EB20-1989-4507-8777-070D19A2D27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C452A2-0D99-4AD5-B388-36E852B6CA5E}" type="pres">
      <dgm:prSet presAssocID="{56831B2D-53B9-4D19-B795-518A328D8526}" presName="sibTransLast" presStyleLbl="sibTrans2D1" presStyleIdx="0" presStyleCnt="1"/>
      <dgm:spPr/>
      <dgm:t>
        <a:bodyPr/>
        <a:lstStyle/>
        <a:p>
          <a:endParaRPr lang="es-ES"/>
        </a:p>
      </dgm:t>
    </dgm:pt>
    <dgm:pt modelId="{ED268EC0-46D8-4AC7-9170-4C8CAE382F46}" type="pres">
      <dgm:prSet presAssocID="{56831B2D-53B9-4D19-B795-518A328D8526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D6A479DF-4A74-4843-A0E0-FA2F25D0B461}" type="pres">
      <dgm:prSet presAssocID="{56831B2D-53B9-4D19-B795-518A328D8526}" presName="las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33FFA87-6906-43EC-A67D-3C7B1D13D717}" type="presOf" srcId="{56831B2D-53B9-4D19-B795-518A328D8526}" destId="{4C780697-4988-44CB-99CF-17B2DEAC0177}" srcOrd="0" destOrd="0" presId="urn:microsoft.com/office/officeart/2005/8/layout/equation2"/>
    <dgm:cxn modelId="{D93F09E3-F0D6-4D15-97F9-F1E0CB9FEEFF}" type="presOf" srcId="{3552A763-EE72-48D9-A888-36318858E0ED}" destId="{ED268EC0-46D8-4AC7-9170-4C8CAE382F46}" srcOrd="1" destOrd="0" presId="urn:microsoft.com/office/officeart/2005/8/layout/equation2"/>
    <dgm:cxn modelId="{ADF628E5-856A-4F35-90B2-EFC62A7FCA94}" srcId="{56831B2D-53B9-4D19-B795-518A328D8526}" destId="{C976EB20-1989-4507-8777-070D19A2D272}" srcOrd="0" destOrd="0" parTransId="{FA0A6E6B-BBA6-4E4D-92E3-B48B05028B5E}" sibTransId="{3552A763-EE72-48D9-A888-36318858E0ED}"/>
    <dgm:cxn modelId="{E8EC94FB-9787-4DBD-B10E-C78364D1E3BC}" type="presOf" srcId="{3552A763-EE72-48D9-A888-36318858E0ED}" destId="{15C452A2-0D99-4AD5-B388-36E852B6CA5E}" srcOrd="0" destOrd="0" presId="urn:microsoft.com/office/officeart/2005/8/layout/equation2"/>
    <dgm:cxn modelId="{93F3A783-EC41-4FA2-B79A-F6658ABCF014}" type="presOf" srcId="{A4EA5D85-80AA-4E18-AD65-78E63E91E41C}" destId="{D6A479DF-4A74-4843-A0E0-FA2F25D0B461}" srcOrd="0" destOrd="0" presId="urn:microsoft.com/office/officeart/2005/8/layout/equation2"/>
    <dgm:cxn modelId="{87BDF123-623D-45A9-A866-36D89E2BE40D}" type="presOf" srcId="{C976EB20-1989-4507-8777-070D19A2D272}" destId="{9C1EFA0B-BEB1-4C04-A027-E888AD554D65}" srcOrd="0" destOrd="0" presId="urn:microsoft.com/office/officeart/2005/8/layout/equation2"/>
    <dgm:cxn modelId="{4FE2CDAC-CD18-48B2-82AB-3279653EE36E}" srcId="{56831B2D-53B9-4D19-B795-518A328D8526}" destId="{A4EA5D85-80AA-4E18-AD65-78E63E91E41C}" srcOrd="1" destOrd="0" parTransId="{C866B228-EC05-4976-96A1-67E7E9F51B77}" sibTransId="{9ADFD9B2-4B4B-4850-929A-3C5449EE5D95}"/>
    <dgm:cxn modelId="{79176914-29EB-4184-A2BF-449F26542A81}" type="presParOf" srcId="{4C780697-4988-44CB-99CF-17B2DEAC0177}" destId="{242CC5F8-8E21-4831-9BC0-62CF4BFA5BBE}" srcOrd="0" destOrd="0" presId="urn:microsoft.com/office/officeart/2005/8/layout/equation2"/>
    <dgm:cxn modelId="{40DF1398-2DCB-44F2-91EC-1EF9A2AA2FF0}" type="presParOf" srcId="{242CC5F8-8E21-4831-9BC0-62CF4BFA5BBE}" destId="{9C1EFA0B-BEB1-4C04-A027-E888AD554D65}" srcOrd="0" destOrd="0" presId="urn:microsoft.com/office/officeart/2005/8/layout/equation2"/>
    <dgm:cxn modelId="{97361316-AC0B-4139-BD7C-C0504E8B1D3B}" type="presParOf" srcId="{4C780697-4988-44CB-99CF-17B2DEAC0177}" destId="{15C452A2-0D99-4AD5-B388-36E852B6CA5E}" srcOrd="1" destOrd="0" presId="urn:microsoft.com/office/officeart/2005/8/layout/equation2"/>
    <dgm:cxn modelId="{75E3FE5C-19B7-445F-B68B-EBAFBC6E4345}" type="presParOf" srcId="{15C452A2-0D99-4AD5-B388-36E852B6CA5E}" destId="{ED268EC0-46D8-4AC7-9170-4C8CAE382F46}" srcOrd="0" destOrd="0" presId="urn:microsoft.com/office/officeart/2005/8/layout/equation2"/>
    <dgm:cxn modelId="{45D3261C-7C2B-4C7E-BBCE-8D5798F2A98B}" type="presParOf" srcId="{4C780697-4988-44CB-99CF-17B2DEAC0177}" destId="{D6A479DF-4A74-4843-A0E0-FA2F25D0B46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1E1A13-E731-441B-86EC-C2B47E8456AC}" type="doc">
      <dgm:prSet loTypeId="urn:microsoft.com/office/officeart/2005/8/layout/funnel1" loCatId="process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E3141E78-BB4A-4BFC-90AE-63096A454F55}">
      <dgm:prSet phldrT="[Texto]" custT="1"/>
      <dgm:spPr/>
      <dgm:t>
        <a:bodyPr/>
        <a:lstStyle/>
        <a:p>
          <a:r>
            <a:rPr lang="es-ES" sz="2400" dirty="0" smtClean="0"/>
            <a:t>Horizontal CLR</a:t>
          </a:r>
          <a:endParaRPr lang="es-ES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9A42DC7-B677-4B25-B4C7-E6ACE5D295D8}" type="parTrans" cxnId="{782D1847-6C72-469D-93B4-5C12D0564B66}">
      <dgm:prSet/>
      <dgm:spPr/>
      <dgm:t>
        <a:bodyPr/>
        <a:lstStyle/>
        <a:p>
          <a:endParaRPr lang="es-ES"/>
        </a:p>
      </dgm:t>
    </dgm:pt>
    <dgm:pt modelId="{E70DA76D-13BC-40B0-B755-8978F0EE538E}" type="sibTrans" cxnId="{782D1847-6C72-469D-93B4-5C12D0564B66}">
      <dgm:prSet/>
      <dgm:spPr/>
      <dgm:t>
        <a:bodyPr/>
        <a:lstStyle/>
        <a:p>
          <a:endParaRPr lang="es-ES"/>
        </a:p>
      </dgm:t>
    </dgm:pt>
    <dgm:pt modelId="{06648D9E-952D-499B-BCE9-9E44BF792D96}">
      <dgm:prSet phldrT="[Texto]" custT="1"/>
      <dgm:spPr/>
      <dgm:t>
        <a:bodyPr/>
        <a:lstStyle/>
        <a:p>
          <a:r>
            <a:rPr lang="es-ES" sz="2400" dirty="0" smtClean="0"/>
            <a:t>Full CLR</a:t>
          </a:r>
          <a:endParaRPr lang="es-ES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CC1BF5FC-09DD-46C8-B662-6CCB81483ABF}" type="parTrans" cxnId="{A78EFF17-E37A-4190-BDBC-81C5E3EB5083}">
      <dgm:prSet/>
      <dgm:spPr/>
      <dgm:t>
        <a:bodyPr/>
        <a:lstStyle/>
        <a:p>
          <a:endParaRPr lang="es-ES"/>
        </a:p>
      </dgm:t>
    </dgm:pt>
    <dgm:pt modelId="{1F300BDB-0CAD-4C7E-893D-EFB23612CCC3}" type="sibTrans" cxnId="{A78EFF17-E37A-4190-BDBC-81C5E3EB5083}">
      <dgm:prSet/>
      <dgm:spPr/>
      <dgm:t>
        <a:bodyPr/>
        <a:lstStyle/>
        <a:p>
          <a:endParaRPr lang="es-ES"/>
        </a:p>
      </dgm:t>
    </dgm:pt>
    <dgm:pt modelId="{991264AD-F130-44D0-9971-6E4A9096DDC9}">
      <dgm:prSet phldrT="[Texto]"/>
      <dgm:spPr/>
      <dgm:t>
        <a:bodyPr/>
        <a:lstStyle/>
        <a:p>
          <a:r>
            <a:rPr lang="es-ES" dirty="0" err="1" smtClean="0"/>
            <a:t>Joined</a:t>
          </a:r>
          <a:r>
            <a:rPr lang="es-ES" dirty="0" smtClean="0"/>
            <a:t> CLR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7F742C0C-83AD-42B1-98BC-45B811FEE5AD}" type="parTrans" cxnId="{D9A5BA09-AAA9-42B2-B40C-5161C90F32C0}">
      <dgm:prSet/>
      <dgm:spPr/>
      <dgm:t>
        <a:bodyPr/>
        <a:lstStyle/>
        <a:p>
          <a:endParaRPr lang="es-ES"/>
        </a:p>
      </dgm:t>
    </dgm:pt>
    <dgm:pt modelId="{A83E8512-2B63-45C8-8953-75B25334F9F4}" type="sibTrans" cxnId="{D9A5BA09-AAA9-42B2-B40C-5161C90F32C0}">
      <dgm:prSet/>
      <dgm:spPr/>
      <dgm:t>
        <a:bodyPr/>
        <a:lstStyle/>
        <a:p>
          <a:endParaRPr lang="es-ES"/>
        </a:p>
      </dgm:t>
    </dgm:pt>
    <dgm:pt modelId="{3CE994A1-489B-4DB4-B8E9-9C9E1C528002}">
      <dgm:prSet phldrT="[Texto]"/>
      <dgm:spPr/>
      <dgm:t>
        <a:bodyPr/>
        <a:lstStyle/>
        <a:p>
          <a:r>
            <a:rPr lang="es-ES" dirty="0" smtClean="0"/>
            <a:t>GMLC</a:t>
          </a:r>
          <a:endParaRPr lang="es-ES" dirty="0"/>
        </a:p>
      </dgm:t>
    </dgm:pt>
    <dgm:pt modelId="{9819BF7A-CF4F-4DC0-9392-0ED00832952B}" type="parTrans" cxnId="{DC973984-6316-4F1C-8321-F7FAE28BEA29}">
      <dgm:prSet/>
      <dgm:spPr/>
      <dgm:t>
        <a:bodyPr/>
        <a:lstStyle/>
        <a:p>
          <a:endParaRPr lang="es-ES"/>
        </a:p>
      </dgm:t>
    </dgm:pt>
    <dgm:pt modelId="{93897606-9FFD-4E8E-BA7A-357AC4A2D80C}" type="sibTrans" cxnId="{DC973984-6316-4F1C-8321-F7FAE28BEA29}">
      <dgm:prSet/>
      <dgm:spPr/>
      <dgm:t>
        <a:bodyPr/>
        <a:lstStyle/>
        <a:p>
          <a:endParaRPr lang="es-ES"/>
        </a:p>
      </dgm:t>
    </dgm:pt>
    <dgm:pt modelId="{B1E15C5E-4C4C-4C43-A7B3-814EDE1FD5AB}" type="pres">
      <dgm:prSet presAssocID="{3B1E1A13-E731-441B-86EC-C2B47E8456A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36AFC0B-CBCF-454D-93D8-E0348938D58E}" type="pres">
      <dgm:prSet presAssocID="{3B1E1A13-E731-441B-86EC-C2B47E8456AC}" presName="ellipse" presStyleLbl="trBgShp" presStyleIdx="0" presStyleCnt="1"/>
      <dgm:spPr/>
    </dgm:pt>
    <dgm:pt modelId="{0EE2F7A5-D66F-4BBA-B033-D6BDF7A0CA3D}" type="pres">
      <dgm:prSet presAssocID="{3B1E1A13-E731-441B-86EC-C2B47E8456AC}" presName="arrow1" presStyleLbl="fgShp" presStyleIdx="0" presStyleCnt="1"/>
      <dgm:spPr/>
    </dgm:pt>
    <dgm:pt modelId="{B9DA140B-EF7F-43DC-B043-B7B00CD210F1}" type="pres">
      <dgm:prSet presAssocID="{3B1E1A13-E731-441B-86EC-C2B47E8456AC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F881D9-2CD4-40F9-BE0D-73878C794EA2}" type="pres">
      <dgm:prSet presAssocID="{06648D9E-952D-499B-BCE9-9E44BF792D9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383B52-E4A5-4013-B002-919E5863806A}" type="pres">
      <dgm:prSet presAssocID="{991264AD-F130-44D0-9971-6E4A9096DDC9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3E6BFF-CDC6-4894-B628-A57970795FAF}" type="pres">
      <dgm:prSet presAssocID="{3CE994A1-489B-4DB4-B8E9-9C9E1C528002}" presName="item3" presStyleLbl="node1" presStyleIdx="2" presStyleCnt="3" custScaleX="126299" custLinFactNeighborX="16039" custLinFactNeighborY="24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20996E-A730-4B95-A621-9D8178C4818D}" type="pres">
      <dgm:prSet presAssocID="{3B1E1A13-E731-441B-86EC-C2B47E8456AC}" presName="funnel" presStyleLbl="trAlignAcc1" presStyleIdx="0" presStyleCnt="1" custLinFactNeighborX="-199" custLinFactNeighborY="-397"/>
      <dgm:spPr/>
      <dgm:t>
        <a:bodyPr/>
        <a:lstStyle/>
        <a:p>
          <a:endParaRPr lang="es-ES"/>
        </a:p>
      </dgm:t>
    </dgm:pt>
  </dgm:ptLst>
  <dgm:cxnLst>
    <dgm:cxn modelId="{25C1644A-A533-4DDB-9501-A52886D8D905}" type="presOf" srcId="{E3141E78-BB4A-4BFC-90AE-63096A454F55}" destId="{3B3E6BFF-CDC6-4894-B628-A57970795FAF}" srcOrd="0" destOrd="0" presId="urn:microsoft.com/office/officeart/2005/8/layout/funnel1"/>
    <dgm:cxn modelId="{782D1847-6C72-469D-93B4-5C12D0564B66}" srcId="{3B1E1A13-E731-441B-86EC-C2B47E8456AC}" destId="{E3141E78-BB4A-4BFC-90AE-63096A454F55}" srcOrd="0" destOrd="0" parTransId="{49A42DC7-B677-4B25-B4C7-E6ACE5D295D8}" sibTransId="{E70DA76D-13BC-40B0-B755-8978F0EE538E}"/>
    <dgm:cxn modelId="{60315954-A9EE-4F79-838E-8D27F56B24C0}" type="presOf" srcId="{3CE994A1-489B-4DB4-B8E9-9C9E1C528002}" destId="{B9DA140B-EF7F-43DC-B043-B7B00CD210F1}" srcOrd="0" destOrd="0" presId="urn:microsoft.com/office/officeart/2005/8/layout/funnel1"/>
    <dgm:cxn modelId="{D9A5BA09-AAA9-42B2-B40C-5161C90F32C0}" srcId="{3B1E1A13-E731-441B-86EC-C2B47E8456AC}" destId="{991264AD-F130-44D0-9971-6E4A9096DDC9}" srcOrd="2" destOrd="0" parTransId="{7F742C0C-83AD-42B1-98BC-45B811FEE5AD}" sibTransId="{A83E8512-2B63-45C8-8953-75B25334F9F4}"/>
    <dgm:cxn modelId="{DC973984-6316-4F1C-8321-F7FAE28BEA29}" srcId="{3B1E1A13-E731-441B-86EC-C2B47E8456AC}" destId="{3CE994A1-489B-4DB4-B8E9-9C9E1C528002}" srcOrd="3" destOrd="0" parTransId="{9819BF7A-CF4F-4DC0-9392-0ED00832952B}" sibTransId="{93897606-9FFD-4E8E-BA7A-357AC4A2D80C}"/>
    <dgm:cxn modelId="{FCE9AF2B-24F7-4E30-B899-14DF7DBBE209}" type="presOf" srcId="{06648D9E-952D-499B-BCE9-9E44BF792D96}" destId="{E1383B52-E4A5-4013-B002-919E5863806A}" srcOrd="0" destOrd="0" presId="urn:microsoft.com/office/officeart/2005/8/layout/funnel1"/>
    <dgm:cxn modelId="{A78EFF17-E37A-4190-BDBC-81C5E3EB5083}" srcId="{3B1E1A13-E731-441B-86EC-C2B47E8456AC}" destId="{06648D9E-952D-499B-BCE9-9E44BF792D96}" srcOrd="1" destOrd="0" parTransId="{CC1BF5FC-09DD-46C8-B662-6CCB81483ABF}" sibTransId="{1F300BDB-0CAD-4C7E-893D-EFB23612CCC3}"/>
    <dgm:cxn modelId="{F7F70966-431E-4DEB-8C51-23CA0C271341}" type="presOf" srcId="{991264AD-F130-44D0-9971-6E4A9096DDC9}" destId="{0BF881D9-2CD4-40F9-BE0D-73878C794EA2}" srcOrd="0" destOrd="0" presId="urn:microsoft.com/office/officeart/2005/8/layout/funnel1"/>
    <dgm:cxn modelId="{14EFAB68-7510-4FFC-8EB4-90EFF8325FEA}" type="presOf" srcId="{3B1E1A13-E731-441B-86EC-C2B47E8456AC}" destId="{B1E15C5E-4C4C-4C43-A7B3-814EDE1FD5AB}" srcOrd="0" destOrd="0" presId="urn:microsoft.com/office/officeart/2005/8/layout/funnel1"/>
    <dgm:cxn modelId="{FC7969D4-C837-4A23-B046-BA2E6708C175}" type="presParOf" srcId="{B1E15C5E-4C4C-4C43-A7B3-814EDE1FD5AB}" destId="{936AFC0B-CBCF-454D-93D8-E0348938D58E}" srcOrd="0" destOrd="0" presId="urn:microsoft.com/office/officeart/2005/8/layout/funnel1"/>
    <dgm:cxn modelId="{770704CC-4771-4D4A-876C-F856EBB5ECD7}" type="presParOf" srcId="{B1E15C5E-4C4C-4C43-A7B3-814EDE1FD5AB}" destId="{0EE2F7A5-D66F-4BBA-B033-D6BDF7A0CA3D}" srcOrd="1" destOrd="0" presId="urn:microsoft.com/office/officeart/2005/8/layout/funnel1"/>
    <dgm:cxn modelId="{0FE0D1FD-7845-4A20-A429-3C34BA76D273}" type="presParOf" srcId="{B1E15C5E-4C4C-4C43-A7B3-814EDE1FD5AB}" destId="{B9DA140B-EF7F-43DC-B043-B7B00CD210F1}" srcOrd="2" destOrd="0" presId="urn:microsoft.com/office/officeart/2005/8/layout/funnel1"/>
    <dgm:cxn modelId="{219A2BC0-5185-467C-B102-1D67474E400F}" type="presParOf" srcId="{B1E15C5E-4C4C-4C43-A7B3-814EDE1FD5AB}" destId="{0BF881D9-2CD4-40F9-BE0D-73878C794EA2}" srcOrd="3" destOrd="0" presId="urn:microsoft.com/office/officeart/2005/8/layout/funnel1"/>
    <dgm:cxn modelId="{BE7E8507-46CD-4B92-9DAC-429BE1BA71D2}" type="presParOf" srcId="{B1E15C5E-4C4C-4C43-A7B3-814EDE1FD5AB}" destId="{E1383B52-E4A5-4013-B002-919E5863806A}" srcOrd="4" destOrd="0" presId="urn:microsoft.com/office/officeart/2005/8/layout/funnel1"/>
    <dgm:cxn modelId="{E3CC2C94-DE5D-4428-96A5-1E4435FBE794}" type="presParOf" srcId="{B1E15C5E-4C4C-4C43-A7B3-814EDE1FD5AB}" destId="{3B3E6BFF-CDC6-4894-B628-A57970795FAF}" srcOrd="5" destOrd="0" presId="urn:microsoft.com/office/officeart/2005/8/layout/funnel1"/>
    <dgm:cxn modelId="{00B07641-6E9D-469B-AACD-4EB000BD39B6}" type="presParOf" srcId="{B1E15C5E-4C4C-4C43-A7B3-814EDE1FD5AB}" destId="{2720996E-A730-4B95-A621-9D8178C4818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74BD0C-DFE1-474A-8533-4842D37317C6}" type="doc">
      <dgm:prSet loTypeId="urn:microsoft.com/office/officeart/2008/layout/VerticalCurvedList#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3950657F-FBE5-41CC-B82E-8D8ED6E4589A}">
      <dgm:prSet phldrT="[Texto]"/>
      <dgm:spPr>
        <a:xfrm>
          <a:off x="642965" y="1762349"/>
          <a:ext cx="1739042" cy="378371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Full CLR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170C90A-EA4A-4D38-81D0-303DA9300E15}" type="parTrans" cxnId="{63A53CAC-0BEE-4C00-8811-F55D65317D0F}">
      <dgm:prSet/>
      <dgm:spPr/>
      <dgm:t>
        <a:bodyPr/>
        <a:lstStyle/>
        <a:p>
          <a:endParaRPr lang="en-US"/>
        </a:p>
      </dgm:t>
    </dgm:pt>
    <dgm:pt modelId="{E0697F27-E0FB-4B64-A46D-A28DF8EA4D3C}" type="sibTrans" cxnId="{63A53CAC-0BEE-4C00-8811-F55D65317D0F}">
      <dgm:prSet/>
      <dgm:spPr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EF3D38F1-6A21-4955-8DED-43AB0008D60B}">
      <dgm:prSet phldrT="[Texto]"/>
      <dgm:spPr>
        <a:xfrm>
          <a:off x="559750" y="2329725"/>
          <a:ext cx="1822257" cy="378371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Horizontal CLR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608018E-1373-40F4-8878-5F333270EB01}" type="parTrans" cxnId="{FA7AA729-05A4-4DBF-A4A5-FEB959F67212}">
      <dgm:prSet/>
      <dgm:spPr/>
      <dgm:t>
        <a:bodyPr/>
        <a:lstStyle/>
        <a:p>
          <a:endParaRPr lang="en-US"/>
        </a:p>
      </dgm:t>
    </dgm:pt>
    <dgm:pt modelId="{2766BE9D-3737-4957-A90E-C88951CA6C11}" type="sibTrans" cxnId="{FA7AA729-05A4-4DBF-A4A5-FEB959F67212}">
      <dgm:prSet/>
      <dgm:spPr/>
      <dgm:t>
        <a:bodyPr/>
        <a:lstStyle/>
        <a:p>
          <a:endParaRPr lang="en-US"/>
        </a:p>
      </dgm:t>
    </dgm:pt>
    <dgm:pt modelId="{95C84C66-BD01-4A43-ACFF-367161A0899A}">
      <dgm:prSet phldrT="[Texto]"/>
      <dgm:spPr>
        <a:xfrm>
          <a:off x="288620" y="2897100"/>
          <a:ext cx="2093387" cy="378371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Joined CLR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8866FCD-184D-4B31-822C-ED02ECECDC46}" type="parTrans" cxnId="{0E9C691C-B426-474E-ADB2-3860043366CC}">
      <dgm:prSet/>
      <dgm:spPr/>
      <dgm:t>
        <a:bodyPr/>
        <a:lstStyle/>
        <a:p>
          <a:endParaRPr lang="en-US"/>
        </a:p>
      </dgm:t>
    </dgm:pt>
    <dgm:pt modelId="{3E0A961E-1722-4E6D-BE05-4D9A8AF582CB}" type="sibTrans" cxnId="{0E9C691C-B426-474E-ADB2-3860043366CC}">
      <dgm:prSet/>
      <dgm:spPr/>
      <dgm:t>
        <a:bodyPr/>
        <a:lstStyle/>
        <a:p>
          <a:endParaRPr lang="en-US"/>
        </a:p>
      </dgm:t>
    </dgm:pt>
    <dgm:pt modelId="{0E4A103A-675C-4D00-9268-9C688C181122}" type="pres">
      <dgm:prSet presAssocID="{2874BD0C-DFE1-474A-8533-4842D37317C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8098267-05DF-4BC4-B92B-BF2141157F42}" type="pres">
      <dgm:prSet presAssocID="{2874BD0C-DFE1-474A-8533-4842D37317C6}" presName="Name1" presStyleCnt="0"/>
      <dgm:spPr/>
    </dgm:pt>
    <dgm:pt modelId="{2D7DEDCE-5AD6-43A6-95C5-A0F507175836}" type="pres">
      <dgm:prSet presAssocID="{2874BD0C-DFE1-474A-8533-4842D37317C6}" presName="cycle" presStyleCnt="0"/>
      <dgm:spPr/>
    </dgm:pt>
    <dgm:pt modelId="{6FADA8FD-CA05-4114-803D-78F041383EC1}" type="pres">
      <dgm:prSet presAssocID="{2874BD0C-DFE1-474A-8533-4842D37317C6}" presName="srcNode" presStyleLbl="node1" presStyleIdx="0" presStyleCnt="3"/>
      <dgm:spPr/>
    </dgm:pt>
    <dgm:pt modelId="{1A7045CE-8186-4228-B4CD-62352A14FDD2}" type="pres">
      <dgm:prSet presAssocID="{2874BD0C-DFE1-474A-8533-4842D37317C6}" presName="conn" presStyleLbl="parChTrans1D2" presStyleIdx="0" presStyleCnt="1"/>
      <dgm:spPr/>
      <dgm:t>
        <a:bodyPr/>
        <a:lstStyle/>
        <a:p>
          <a:endParaRPr lang="en-US"/>
        </a:p>
      </dgm:t>
    </dgm:pt>
    <dgm:pt modelId="{41631620-155C-4CA5-94AC-07E88E270C25}" type="pres">
      <dgm:prSet presAssocID="{2874BD0C-DFE1-474A-8533-4842D37317C6}" presName="extraNode" presStyleLbl="node1" presStyleIdx="0" presStyleCnt="3"/>
      <dgm:spPr/>
    </dgm:pt>
    <dgm:pt modelId="{7B8C05C4-CB9B-4584-8BC5-47ED6B846469}" type="pres">
      <dgm:prSet presAssocID="{2874BD0C-DFE1-474A-8533-4842D37317C6}" presName="dstNode" presStyleLbl="node1" presStyleIdx="0" presStyleCnt="3"/>
      <dgm:spPr/>
    </dgm:pt>
    <dgm:pt modelId="{29184F2D-89EE-4050-A1F6-FC0152AE1928}" type="pres">
      <dgm:prSet presAssocID="{3950657F-FBE5-41CC-B82E-8D8ED6E4589A}" presName="text_1" presStyleLbl="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6894CE9D-B411-4725-920B-19BF673FBE41}" type="pres">
      <dgm:prSet presAssocID="{3950657F-FBE5-41CC-B82E-8D8ED6E4589A}" presName="accent_1" presStyleCnt="0"/>
      <dgm:spPr/>
    </dgm:pt>
    <dgm:pt modelId="{71DF8A7D-0285-477E-88EF-DB476E9A295B}" type="pres">
      <dgm:prSet presAssocID="{3950657F-FBE5-41CC-B82E-8D8ED6E4589A}" presName="accentRepeatNode" presStyleLbl="solidFgAcc1" presStyleIdx="0" presStyleCnt="3"/>
      <dgm:spPr>
        <a:xfrm>
          <a:off x="406483" y="1715053"/>
          <a:ext cx="472963" cy="47296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S"/>
        </a:p>
      </dgm:t>
    </dgm:pt>
    <dgm:pt modelId="{BE87173E-1791-491C-9CD8-7E4DEE81ED05}" type="pres">
      <dgm:prSet presAssocID="{EF3D38F1-6A21-4955-8DED-43AB0008D60B}" presName="text_2" presStyleLbl="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9A1FFC55-0E1C-4D5D-878C-BBB00DD172E2}" type="pres">
      <dgm:prSet presAssocID="{EF3D38F1-6A21-4955-8DED-43AB0008D60B}" presName="accent_2" presStyleCnt="0"/>
      <dgm:spPr/>
    </dgm:pt>
    <dgm:pt modelId="{364557EE-521E-4BD2-B287-772AE1BB386F}" type="pres">
      <dgm:prSet presAssocID="{EF3D38F1-6A21-4955-8DED-43AB0008D60B}" presName="accentRepeatNode" presStyleLbl="solidFgAcc1" presStyleIdx="1" presStyleCnt="3"/>
      <dgm:spPr>
        <a:xfrm>
          <a:off x="323268" y="2282428"/>
          <a:ext cx="472963" cy="47296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S"/>
        </a:p>
      </dgm:t>
    </dgm:pt>
    <dgm:pt modelId="{8ACFF0E9-3C6D-49BC-8285-6EE012EF5751}" type="pres">
      <dgm:prSet presAssocID="{95C84C66-BD01-4A43-ACFF-367161A0899A}" presName="text_3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52176323-5654-419A-AC73-DAC4FFE45DC0}" type="pres">
      <dgm:prSet presAssocID="{95C84C66-BD01-4A43-ACFF-367161A0899A}" presName="accent_3" presStyleCnt="0"/>
      <dgm:spPr/>
    </dgm:pt>
    <dgm:pt modelId="{05AB69FA-7750-4C2C-B62A-C5B897C4608A}" type="pres">
      <dgm:prSet presAssocID="{95C84C66-BD01-4A43-ACFF-367161A0899A}" presName="accentRepeatNode" presStyleLbl="solidFgAcc1" presStyleIdx="2" presStyleCnt="3"/>
      <dgm:spPr>
        <a:xfrm>
          <a:off x="52138" y="2849803"/>
          <a:ext cx="472963" cy="47296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S"/>
        </a:p>
      </dgm:t>
    </dgm:pt>
  </dgm:ptLst>
  <dgm:cxnLst>
    <dgm:cxn modelId="{FA7AA729-05A4-4DBF-A4A5-FEB959F67212}" srcId="{2874BD0C-DFE1-474A-8533-4842D37317C6}" destId="{EF3D38F1-6A21-4955-8DED-43AB0008D60B}" srcOrd="1" destOrd="0" parTransId="{7608018E-1373-40F4-8878-5F333270EB01}" sibTransId="{2766BE9D-3737-4957-A90E-C88951CA6C11}"/>
    <dgm:cxn modelId="{890DC0B6-FFB3-4646-A0C9-950A391A61C8}" type="presOf" srcId="{3950657F-FBE5-41CC-B82E-8D8ED6E4589A}" destId="{29184F2D-89EE-4050-A1F6-FC0152AE1928}" srcOrd="0" destOrd="0" presId="urn:microsoft.com/office/officeart/2008/layout/VerticalCurvedList#2"/>
    <dgm:cxn modelId="{D5DE77EF-2796-46F0-B1E0-4C5C751F7FE0}" type="presOf" srcId="{2874BD0C-DFE1-474A-8533-4842D37317C6}" destId="{0E4A103A-675C-4D00-9268-9C688C181122}" srcOrd="0" destOrd="0" presId="urn:microsoft.com/office/officeart/2008/layout/VerticalCurvedList#2"/>
    <dgm:cxn modelId="{63A53CAC-0BEE-4C00-8811-F55D65317D0F}" srcId="{2874BD0C-DFE1-474A-8533-4842D37317C6}" destId="{3950657F-FBE5-41CC-B82E-8D8ED6E4589A}" srcOrd="0" destOrd="0" parTransId="{F170C90A-EA4A-4D38-81D0-303DA9300E15}" sibTransId="{E0697F27-E0FB-4B64-A46D-A28DF8EA4D3C}"/>
    <dgm:cxn modelId="{F27B5B88-DA1F-4F51-99E1-842C1A17D12B}" type="presOf" srcId="{E0697F27-E0FB-4B64-A46D-A28DF8EA4D3C}" destId="{1A7045CE-8186-4228-B4CD-62352A14FDD2}" srcOrd="0" destOrd="0" presId="urn:microsoft.com/office/officeart/2008/layout/VerticalCurvedList#2"/>
    <dgm:cxn modelId="{0E9C691C-B426-474E-ADB2-3860043366CC}" srcId="{2874BD0C-DFE1-474A-8533-4842D37317C6}" destId="{95C84C66-BD01-4A43-ACFF-367161A0899A}" srcOrd="2" destOrd="0" parTransId="{98866FCD-184D-4B31-822C-ED02ECECDC46}" sibTransId="{3E0A961E-1722-4E6D-BE05-4D9A8AF582CB}"/>
    <dgm:cxn modelId="{137F4550-A2C1-4726-99D1-9D819B240E59}" type="presOf" srcId="{EF3D38F1-6A21-4955-8DED-43AB0008D60B}" destId="{BE87173E-1791-491C-9CD8-7E4DEE81ED05}" srcOrd="0" destOrd="0" presId="urn:microsoft.com/office/officeart/2008/layout/VerticalCurvedList#2"/>
    <dgm:cxn modelId="{2FCCBA10-6AF9-4439-90C5-609D2DE2CB30}" type="presOf" srcId="{95C84C66-BD01-4A43-ACFF-367161A0899A}" destId="{8ACFF0E9-3C6D-49BC-8285-6EE012EF5751}" srcOrd="0" destOrd="0" presId="urn:microsoft.com/office/officeart/2008/layout/VerticalCurvedList#2"/>
    <dgm:cxn modelId="{B36ACAF0-78F1-4DA4-B2D2-C0C04EFA3BE9}" type="presParOf" srcId="{0E4A103A-675C-4D00-9268-9C688C181122}" destId="{58098267-05DF-4BC4-B92B-BF2141157F42}" srcOrd="0" destOrd="0" presId="urn:microsoft.com/office/officeart/2008/layout/VerticalCurvedList#2"/>
    <dgm:cxn modelId="{BFF5F41F-5BCC-41B1-B4B3-EDD8349762A4}" type="presParOf" srcId="{58098267-05DF-4BC4-B92B-BF2141157F42}" destId="{2D7DEDCE-5AD6-43A6-95C5-A0F507175836}" srcOrd="0" destOrd="0" presId="urn:microsoft.com/office/officeart/2008/layout/VerticalCurvedList#2"/>
    <dgm:cxn modelId="{B3575954-A397-4A28-9DAE-1BBF48784CA0}" type="presParOf" srcId="{2D7DEDCE-5AD6-43A6-95C5-A0F507175836}" destId="{6FADA8FD-CA05-4114-803D-78F041383EC1}" srcOrd="0" destOrd="0" presId="urn:microsoft.com/office/officeart/2008/layout/VerticalCurvedList#2"/>
    <dgm:cxn modelId="{D8851E92-BF4C-4594-9557-25A6E1E092D3}" type="presParOf" srcId="{2D7DEDCE-5AD6-43A6-95C5-A0F507175836}" destId="{1A7045CE-8186-4228-B4CD-62352A14FDD2}" srcOrd="1" destOrd="0" presId="urn:microsoft.com/office/officeart/2008/layout/VerticalCurvedList#2"/>
    <dgm:cxn modelId="{D9F122C3-26E7-4F04-BD1D-69040CFE7008}" type="presParOf" srcId="{2D7DEDCE-5AD6-43A6-95C5-A0F507175836}" destId="{41631620-155C-4CA5-94AC-07E88E270C25}" srcOrd="2" destOrd="0" presId="urn:microsoft.com/office/officeart/2008/layout/VerticalCurvedList#2"/>
    <dgm:cxn modelId="{E9405228-DEA7-4D03-B331-4FEA650DC057}" type="presParOf" srcId="{2D7DEDCE-5AD6-43A6-95C5-A0F507175836}" destId="{7B8C05C4-CB9B-4584-8BC5-47ED6B846469}" srcOrd="3" destOrd="0" presId="urn:microsoft.com/office/officeart/2008/layout/VerticalCurvedList#2"/>
    <dgm:cxn modelId="{FD1A7340-11F5-4DEE-8037-8B9E82DC10AC}" type="presParOf" srcId="{58098267-05DF-4BC4-B92B-BF2141157F42}" destId="{29184F2D-89EE-4050-A1F6-FC0152AE1928}" srcOrd="1" destOrd="0" presId="urn:microsoft.com/office/officeart/2008/layout/VerticalCurvedList#2"/>
    <dgm:cxn modelId="{AF198E4A-4F2A-4CD1-85D7-39B4188E1E6D}" type="presParOf" srcId="{58098267-05DF-4BC4-B92B-BF2141157F42}" destId="{6894CE9D-B411-4725-920B-19BF673FBE41}" srcOrd="2" destOrd="0" presId="urn:microsoft.com/office/officeart/2008/layout/VerticalCurvedList#2"/>
    <dgm:cxn modelId="{5332D175-2F86-46DD-98A8-F95EB5CA803D}" type="presParOf" srcId="{6894CE9D-B411-4725-920B-19BF673FBE41}" destId="{71DF8A7D-0285-477E-88EF-DB476E9A295B}" srcOrd="0" destOrd="0" presId="urn:microsoft.com/office/officeart/2008/layout/VerticalCurvedList#2"/>
    <dgm:cxn modelId="{95CF98D9-3270-4F5A-B88E-0E0E3F345D9F}" type="presParOf" srcId="{58098267-05DF-4BC4-B92B-BF2141157F42}" destId="{BE87173E-1791-491C-9CD8-7E4DEE81ED05}" srcOrd="3" destOrd="0" presId="urn:microsoft.com/office/officeart/2008/layout/VerticalCurvedList#2"/>
    <dgm:cxn modelId="{1384FC29-6342-4181-95E7-BBE18882E8D7}" type="presParOf" srcId="{58098267-05DF-4BC4-B92B-BF2141157F42}" destId="{9A1FFC55-0E1C-4D5D-878C-BBB00DD172E2}" srcOrd="4" destOrd="0" presId="urn:microsoft.com/office/officeart/2008/layout/VerticalCurvedList#2"/>
    <dgm:cxn modelId="{7D38A98A-C5D5-40A5-B548-BD19D71D4580}" type="presParOf" srcId="{9A1FFC55-0E1C-4D5D-878C-BBB00DD172E2}" destId="{364557EE-521E-4BD2-B287-772AE1BB386F}" srcOrd="0" destOrd="0" presId="urn:microsoft.com/office/officeart/2008/layout/VerticalCurvedList#2"/>
    <dgm:cxn modelId="{E5422307-C95C-494F-8AA1-24D41E899D0A}" type="presParOf" srcId="{58098267-05DF-4BC4-B92B-BF2141157F42}" destId="{8ACFF0E9-3C6D-49BC-8285-6EE012EF5751}" srcOrd="5" destOrd="0" presId="urn:microsoft.com/office/officeart/2008/layout/VerticalCurvedList#2"/>
    <dgm:cxn modelId="{52A003B7-7AC2-4FB5-8F92-98FE8E50B186}" type="presParOf" srcId="{58098267-05DF-4BC4-B92B-BF2141157F42}" destId="{52176323-5654-419A-AC73-DAC4FFE45DC0}" srcOrd="6" destOrd="0" presId="urn:microsoft.com/office/officeart/2008/layout/VerticalCurvedList#2"/>
    <dgm:cxn modelId="{DEC4ED19-B429-430F-8D03-5589A8686228}" type="presParOf" srcId="{52176323-5654-419A-AC73-DAC4FFE45DC0}" destId="{05AB69FA-7750-4C2C-B62A-C5B897C4608A}" srcOrd="0" destOrd="0" presId="urn:microsoft.com/office/officeart/2008/layout/VerticalCurvedList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831B2D-53B9-4D19-B795-518A328D8526}" type="doc">
      <dgm:prSet loTypeId="urn:microsoft.com/office/officeart/2005/8/layout/equation2" loCatId="process" qsTypeId="urn:microsoft.com/office/officeart/2005/8/quickstyle/simple3" qsCatId="simple" csTypeId="urn:microsoft.com/office/officeart/2005/8/colors/accent3_3" csCatId="accent3" phldr="1"/>
      <dgm:spPr/>
    </dgm:pt>
    <dgm:pt modelId="{C976EB20-1989-4507-8777-070D19A2D272}">
      <dgm:prSet phldrT="[Texto]"/>
      <dgm:spPr/>
      <dgm:t>
        <a:bodyPr/>
        <a:lstStyle/>
        <a:p>
          <a:r>
            <a:rPr lang="es-ES" dirty="0" smtClean="0"/>
            <a:t>MULAM</a:t>
          </a:r>
          <a:endParaRPr lang="es-ES" dirty="0"/>
        </a:p>
      </dgm:t>
    </dgm:pt>
    <dgm:pt modelId="{FA0A6E6B-BBA6-4E4D-92E3-B48B05028B5E}" type="parTrans" cxnId="{ADF628E5-856A-4F35-90B2-EFC62A7FCA94}">
      <dgm:prSet/>
      <dgm:spPr/>
      <dgm:t>
        <a:bodyPr/>
        <a:lstStyle/>
        <a:p>
          <a:endParaRPr lang="es-ES"/>
        </a:p>
      </dgm:t>
    </dgm:pt>
    <dgm:pt modelId="{3552A763-EE72-48D9-A888-36318858E0ED}" type="sibTrans" cxnId="{ADF628E5-856A-4F35-90B2-EFC62A7FCA94}">
      <dgm:prSet/>
      <dgm:spPr>
        <a:noFill/>
      </dgm:spPr>
      <dgm:t>
        <a:bodyPr/>
        <a:lstStyle/>
        <a:p>
          <a:endParaRPr lang="es-ES" dirty="0"/>
        </a:p>
      </dgm:t>
    </dgm:pt>
    <dgm:pt modelId="{A4EA5D85-80AA-4E18-AD65-78E63E91E41C}">
      <dgm:prSet phldrT="[Texto]"/>
      <dgm:spPr/>
      <dgm:t>
        <a:bodyPr/>
        <a:lstStyle/>
        <a:p>
          <a:r>
            <a:rPr lang="es-ES" dirty="0" smtClean="0"/>
            <a:t> </a:t>
          </a:r>
          <a:endParaRPr lang="es-ES" dirty="0"/>
        </a:p>
      </dgm:t>
    </dgm:pt>
    <dgm:pt modelId="{C866B228-EC05-4976-96A1-67E7E9F51B77}" type="parTrans" cxnId="{4FE2CDAC-CD18-48B2-82AB-3279653EE36E}">
      <dgm:prSet/>
      <dgm:spPr/>
      <dgm:t>
        <a:bodyPr/>
        <a:lstStyle/>
        <a:p>
          <a:endParaRPr lang="es-ES"/>
        </a:p>
      </dgm:t>
    </dgm:pt>
    <dgm:pt modelId="{9ADFD9B2-4B4B-4850-929A-3C5449EE5D95}" type="sibTrans" cxnId="{4FE2CDAC-CD18-48B2-82AB-3279653EE36E}">
      <dgm:prSet/>
      <dgm:spPr/>
      <dgm:t>
        <a:bodyPr/>
        <a:lstStyle/>
        <a:p>
          <a:endParaRPr lang="es-ES"/>
        </a:p>
      </dgm:t>
    </dgm:pt>
    <dgm:pt modelId="{4C780697-4988-44CB-99CF-17B2DEAC0177}" type="pres">
      <dgm:prSet presAssocID="{56831B2D-53B9-4D19-B795-518A328D8526}" presName="Name0" presStyleCnt="0">
        <dgm:presLayoutVars>
          <dgm:dir/>
          <dgm:resizeHandles val="exact"/>
        </dgm:presLayoutVars>
      </dgm:prSet>
      <dgm:spPr/>
    </dgm:pt>
    <dgm:pt modelId="{242CC5F8-8E21-4831-9BC0-62CF4BFA5BBE}" type="pres">
      <dgm:prSet presAssocID="{56831B2D-53B9-4D19-B795-518A328D8526}" presName="vNodes" presStyleCnt="0"/>
      <dgm:spPr/>
    </dgm:pt>
    <dgm:pt modelId="{9C1EFA0B-BEB1-4C04-A027-E888AD554D65}" type="pres">
      <dgm:prSet presAssocID="{C976EB20-1989-4507-8777-070D19A2D27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C452A2-0D99-4AD5-B388-36E852B6CA5E}" type="pres">
      <dgm:prSet presAssocID="{56831B2D-53B9-4D19-B795-518A328D8526}" presName="sibTransLast" presStyleLbl="sibTrans2D1" presStyleIdx="0" presStyleCnt="1" custLinFactNeighborX="6153" custLinFactNeighborY="4322"/>
      <dgm:spPr/>
      <dgm:t>
        <a:bodyPr/>
        <a:lstStyle/>
        <a:p>
          <a:endParaRPr lang="es-ES"/>
        </a:p>
      </dgm:t>
    </dgm:pt>
    <dgm:pt modelId="{ED268EC0-46D8-4AC7-9170-4C8CAE382F46}" type="pres">
      <dgm:prSet presAssocID="{56831B2D-53B9-4D19-B795-518A328D8526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D6A479DF-4A74-4843-A0E0-FA2F25D0B461}" type="pres">
      <dgm:prSet presAssocID="{56831B2D-53B9-4D19-B795-518A328D8526}" presName="las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7612FEC-19C5-4A2A-9B13-E4131EDD2C2B}" type="presOf" srcId="{3552A763-EE72-48D9-A888-36318858E0ED}" destId="{15C452A2-0D99-4AD5-B388-36E852B6CA5E}" srcOrd="0" destOrd="0" presId="urn:microsoft.com/office/officeart/2005/8/layout/equation2"/>
    <dgm:cxn modelId="{2FBC785E-BCBD-44B6-98C8-CC8337B09776}" type="presOf" srcId="{56831B2D-53B9-4D19-B795-518A328D8526}" destId="{4C780697-4988-44CB-99CF-17B2DEAC0177}" srcOrd="0" destOrd="0" presId="urn:microsoft.com/office/officeart/2005/8/layout/equation2"/>
    <dgm:cxn modelId="{C19A3E19-C75B-429C-8283-378304209387}" type="presOf" srcId="{C976EB20-1989-4507-8777-070D19A2D272}" destId="{9C1EFA0B-BEB1-4C04-A027-E888AD554D65}" srcOrd="0" destOrd="0" presId="urn:microsoft.com/office/officeart/2005/8/layout/equation2"/>
    <dgm:cxn modelId="{ADF628E5-856A-4F35-90B2-EFC62A7FCA94}" srcId="{56831B2D-53B9-4D19-B795-518A328D8526}" destId="{C976EB20-1989-4507-8777-070D19A2D272}" srcOrd="0" destOrd="0" parTransId="{FA0A6E6B-BBA6-4E4D-92E3-B48B05028B5E}" sibTransId="{3552A763-EE72-48D9-A888-36318858E0ED}"/>
    <dgm:cxn modelId="{4FE2CDAC-CD18-48B2-82AB-3279653EE36E}" srcId="{56831B2D-53B9-4D19-B795-518A328D8526}" destId="{A4EA5D85-80AA-4E18-AD65-78E63E91E41C}" srcOrd="1" destOrd="0" parTransId="{C866B228-EC05-4976-96A1-67E7E9F51B77}" sibTransId="{9ADFD9B2-4B4B-4850-929A-3C5449EE5D95}"/>
    <dgm:cxn modelId="{D32371FC-AF19-4CD5-AA36-9A0E7A3A067D}" type="presOf" srcId="{3552A763-EE72-48D9-A888-36318858E0ED}" destId="{ED268EC0-46D8-4AC7-9170-4C8CAE382F46}" srcOrd="1" destOrd="0" presId="urn:microsoft.com/office/officeart/2005/8/layout/equation2"/>
    <dgm:cxn modelId="{CFE443D0-EC14-4F5A-8303-EB1D491FA6AB}" type="presOf" srcId="{A4EA5D85-80AA-4E18-AD65-78E63E91E41C}" destId="{D6A479DF-4A74-4843-A0E0-FA2F25D0B461}" srcOrd="0" destOrd="0" presId="urn:microsoft.com/office/officeart/2005/8/layout/equation2"/>
    <dgm:cxn modelId="{7E207E42-CC4E-455D-AC89-EB362DF20FC0}" type="presParOf" srcId="{4C780697-4988-44CB-99CF-17B2DEAC0177}" destId="{242CC5F8-8E21-4831-9BC0-62CF4BFA5BBE}" srcOrd="0" destOrd="0" presId="urn:microsoft.com/office/officeart/2005/8/layout/equation2"/>
    <dgm:cxn modelId="{8DC7ADFA-0CE0-42AA-8F5B-65941C72ED33}" type="presParOf" srcId="{242CC5F8-8E21-4831-9BC0-62CF4BFA5BBE}" destId="{9C1EFA0B-BEB1-4C04-A027-E888AD554D65}" srcOrd="0" destOrd="0" presId="urn:microsoft.com/office/officeart/2005/8/layout/equation2"/>
    <dgm:cxn modelId="{42E45CD6-BE30-44B2-904D-AC6D43E051A9}" type="presParOf" srcId="{4C780697-4988-44CB-99CF-17B2DEAC0177}" destId="{15C452A2-0D99-4AD5-B388-36E852B6CA5E}" srcOrd="1" destOrd="0" presId="urn:microsoft.com/office/officeart/2005/8/layout/equation2"/>
    <dgm:cxn modelId="{0861999D-0426-4FF4-A679-94757C4CCB66}" type="presParOf" srcId="{15C452A2-0D99-4AD5-B388-36E852B6CA5E}" destId="{ED268EC0-46D8-4AC7-9170-4C8CAE382F46}" srcOrd="0" destOrd="0" presId="urn:microsoft.com/office/officeart/2005/8/layout/equation2"/>
    <dgm:cxn modelId="{40B1ED88-8B60-4B69-A402-A9584AC20772}" type="presParOf" srcId="{4C780697-4988-44CB-99CF-17B2DEAC0177}" destId="{D6A479DF-4A74-4843-A0E0-FA2F25D0B46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DB36A-EC1C-4075-A632-B0A8C85B66F1}">
      <dsp:nvSpPr>
        <dsp:cNvPr id="0" name=""/>
        <dsp:cNvSpPr/>
      </dsp:nvSpPr>
      <dsp:spPr>
        <a:xfrm>
          <a:off x="369735" y="0"/>
          <a:ext cx="8669867" cy="5418667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4260B578-1112-47ED-A860-2D2973220E58}">
      <dsp:nvSpPr>
        <dsp:cNvPr id="0" name=""/>
        <dsp:cNvSpPr/>
      </dsp:nvSpPr>
      <dsp:spPr>
        <a:xfrm>
          <a:off x="1470808" y="3739963"/>
          <a:ext cx="225416" cy="225416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EF018458-FF33-4C25-8C76-D27E80072DA2}">
      <dsp:nvSpPr>
        <dsp:cNvPr id="0" name=""/>
        <dsp:cNvSpPr/>
      </dsp:nvSpPr>
      <dsp:spPr>
        <a:xfrm>
          <a:off x="1583516" y="3852672"/>
          <a:ext cx="2020079" cy="1565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444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/>
            <a:t>Clasificación</a:t>
          </a:r>
          <a:endParaRPr lang="es-ES" sz="2300" b="1" kern="1200" dirty="0"/>
        </a:p>
      </dsp:txBody>
      <dsp:txXfrm>
        <a:off x="1583516" y="3852672"/>
        <a:ext cx="2020079" cy="1565994"/>
      </dsp:txXfrm>
    </dsp:sp>
    <dsp:sp modelId="{73C60532-B4E5-4DE7-B737-9B2C948B9F35}">
      <dsp:nvSpPr>
        <dsp:cNvPr id="0" name=""/>
        <dsp:cNvSpPr/>
      </dsp:nvSpPr>
      <dsp:spPr>
        <a:xfrm>
          <a:off x="2938083" y="2457155"/>
          <a:ext cx="407483" cy="407483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D422DC26-617D-4A52-B0D9-B1E48E986589}">
      <dsp:nvSpPr>
        <dsp:cNvPr id="0" name=""/>
        <dsp:cNvSpPr/>
      </dsp:nvSpPr>
      <dsp:spPr>
        <a:xfrm>
          <a:off x="3160052" y="2690932"/>
          <a:ext cx="4121002" cy="1720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17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/>
            <a:t>Clasificación </a:t>
          </a:r>
          <a:r>
            <a:rPr lang="es-ES" sz="2300" b="1" kern="1200" dirty="0" err="1" smtClean="0"/>
            <a:t>Multi</a:t>
          </a:r>
          <a:r>
            <a:rPr lang="es-ES" sz="2300" b="1" kern="1200" dirty="0" smtClean="0"/>
            <a:t>-etiqueta</a:t>
          </a:r>
          <a:endParaRPr lang="es-ES" sz="2300" b="1" kern="1200" dirty="0"/>
        </a:p>
      </dsp:txBody>
      <dsp:txXfrm>
        <a:off x="3160052" y="2690932"/>
        <a:ext cx="4121002" cy="1720132"/>
      </dsp:txXfrm>
    </dsp:sp>
    <dsp:sp modelId="{A0E83A47-589F-4297-9B44-844385BA89FA}">
      <dsp:nvSpPr>
        <dsp:cNvPr id="0" name=""/>
        <dsp:cNvSpPr/>
      </dsp:nvSpPr>
      <dsp:spPr>
        <a:xfrm>
          <a:off x="4856025" y="1560903"/>
          <a:ext cx="563541" cy="563541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D469DCEA-973D-446D-B288-D12DC0B44A5A}">
      <dsp:nvSpPr>
        <dsp:cNvPr id="0" name=""/>
        <dsp:cNvSpPr/>
      </dsp:nvSpPr>
      <dsp:spPr>
        <a:xfrm>
          <a:off x="5163395" y="1841858"/>
          <a:ext cx="4121002" cy="2197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609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/>
            <a:t>Clasificación </a:t>
          </a:r>
          <a:r>
            <a:rPr lang="es-ES" sz="2300" b="1" kern="1200" dirty="0" err="1" smtClean="0"/>
            <a:t>Multi</a:t>
          </a:r>
          <a:r>
            <a:rPr lang="es-ES" sz="2300" b="1" kern="1200" dirty="0" smtClean="0"/>
            <a:t>-etiqueta Gradual</a:t>
          </a:r>
          <a:endParaRPr lang="es-ES" sz="2300" b="1" kern="1200" dirty="0"/>
        </a:p>
      </dsp:txBody>
      <dsp:txXfrm>
        <a:off x="5163395" y="1841858"/>
        <a:ext cx="4121002" cy="21975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DB36A-EC1C-4075-A632-B0A8C85B66F1}">
      <dsp:nvSpPr>
        <dsp:cNvPr id="0" name=""/>
        <dsp:cNvSpPr/>
      </dsp:nvSpPr>
      <dsp:spPr>
        <a:xfrm>
          <a:off x="369735" y="0"/>
          <a:ext cx="8669867" cy="5418667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4260B578-1112-47ED-A860-2D2973220E58}">
      <dsp:nvSpPr>
        <dsp:cNvPr id="0" name=""/>
        <dsp:cNvSpPr/>
      </dsp:nvSpPr>
      <dsp:spPr>
        <a:xfrm>
          <a:off x="1470808" y="3739963"/>
          <a:ext cx="225416" cy="225416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EF018458-FF33-4C25-8C76-D27E80072DA2}">
      <dsp:nvSpPr>
        <dsp:cNvPr id="0" name=""/>
        <dsp:cNvSpPr/>
      </dsp:nvSpPr>
      <dsp:spPr>
        <a:xfrm>
          <a:off x="1583516" y="3852672"/>
          <a:ext cx="2020079" cy="1565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444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/>
            <a:t>Clasificación</a:t>
          </a:r>
          <a:endParaRPr lang="es-ES" sz="2300" b="1" kern="1200" dirty="0"/>
        </a:p>
      </dsp:txBody>
      <dsp:txXfrm>
        <a:off x="1583516" y="3852672"/>
        <a:ext cx="2020079" cy="1565994"/>
      </dsp:txXfrm>
    </dsp:sp>
    <dsp:sp modelId="{73C60532-B4E5-4DE7-B737-9B2C948B9F35}">
      <dsp:nvSpPr>
        <dsp:cNvPr id="0" name=""/>
        <dsp:cNvSpPr/>
      </dsp:nvSpPr>
      <dsp:spPr>
        <a:xfrm>
          <a:off x="2938083" y="2457155"/>
          <a:ext cx="407483" cy="407483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D422DC26-617D-4A52-B0D9-B1E48E986589}">
      <dsp:nvSpPr>
        <dsp:cNvPr id="0" name=""/>
        <dsp:cNvSpPr/>
      </dsp:nvSpPr>
      <dsp:spPr>
        <a:xfrm>
          <a:off x="3160052" y="2690932"/>
          <a:ext cx="4121002" cy="1720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17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/>
            <a:t>Clasificación </a:t>
          </a:r>
          <a:r>
            <a:rPr lang="es-ES" sz="2300" b="1" kern="1200" dirty="0" err="1" smtClean="0"/>
            <a:t>Multi</a:t>
          </a:r>
          <a:r>
            <a:rPr lang="es-ES" sz="2300" b="1" kern="1200" dirty="0" smtClean="0"/>
            <a:t>-etiqueta</a:t>
          </a:r>
          <a:endParaRPr lang="es-ES" sz="2300" b="1" kern="1200" dirty="0"/>
        </a:p>
      </dsp:txBody>
      <dsp:txXfrm>
        <a:off x="3160052" y="2690932"/>
        <a:ext cx="4121002" cy="1720132"/>
      </dsp:txXfrm>
    </dsp:sp>
    <dsp:sp modelId="{A0E83A47-589F-4297-9B44-844385BA89FA}">
      <dsp:nvSpPr>
        <dsp:cNvPr id="0" name=""/>
        <dsp:cNvSpPr/>
      </dsp:nvSpPr>
      <dsp:spPr>
        <a:xfrm>
          <a:off x="4856025" y="1560903"/>
          <a:ext cx="563541" cy="563541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D469DCEA-973D-446D-B288-D12DC0B44A5A}">
      <dsp:nvSpPr>
        <dsp:cNvPr id="0" name=""/>
        <dsp:cNvSpPr/>
      </dsp:nvSpPr>
      <dsp:spPr>
        <a:xfrm>
          <a:off x="5163395" y="1841858"/>
          <a:ext cx="4121002" cy="2197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609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/>
            <a:t>Clasificación </a:t>
          </a:r>
          <a:r>
            <a:rPr lang="es-ES" sz="2300" b="1" kern="1200" dirty="0" err="1" smtClean="0"/>
            <a:t>Multi</a:t>
          </a:r>
          <a:r>
            <a:rPr lang="es-ES" sz="2300" b="1" kern="1200" dirty="0" smtClean="0"/>
            <a:t>-etiqueta Gradual</a:t>
          </a:r>
          <a:endParaRPr lang="es-ES" sz="2300" b="1" kern="1200" dirty="0"/>
        </a:p>
      </dsp:txBody>
      <dsp:txXfrm>
        <a:off x="5163395" y="1841858"/>
        <a:ext cx="4121002" cy="21975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EFA0B-BEB1-4C04-A027-E888AD554D65}">
      <dsp:nvSpPr>
        <dsp:cNvPr id="0" name=""/>
        <dsp:cNvSpPr/>
      </dsp:nvSpPr>
      <dsp:spPr>
        <a:xfrm>
          <a:off x="3571" y="1147630"/>
          <a:ext cx="3123406" cy="3123406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500" kern="1200" dirty="0" smtClean="0"/>
            <a:t>MULAM</a:t>
          </a:r>
          <a:endParaRPr lang="es-ES" sz="4500" kern="1200" dirty="0"/>
        </a:p>
      </dsp:txBody>
      <dsp:txXfrm>
        <a:off x="460983" y="1605042"/>
        <a:ext cx="2208582" cy="2208582"/>
      </dsp:txXfrm>
    </dsp:sp>
    <dsp:sp modelId="{15C452A2-0D99-4AD5-B388-36E852B6CA5E}">
      <dsp:nvSpPr>
        <dsp:cNvPr id="0" name=""/>
        <dsp:cNvSpPr/>
      </dsp:nvSpPr>
      <dsp:spPr>
        <a:xfrm>
          <a:off x="3595489" y="2128379"/>
          <a:ext cx="993243" cy="11619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3595489" y="2360760"/>
        <a:ext cx="695270" cy="697145"/>
      </dsp:txXfrm>
    </dsp:sp>
    <dsp:sp modelId="{D6A479DF-4A74-4843-A0E0-FA2F25D0B461}">
      <dsp:nvSpPr>
        <dsp:cNvPr id="0" name=""/>
        <dsp:cNvSpPr/>
      </dsp:nvSpPr>
      <dsp:spPr>
        <a:xfrm>
          <a:off x="5001021" y="1147630"/>
          <a:ext cx="3123406" cy="3123406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-11750"/>
                <a:satOff val="624"/>
                <a:lumOff val="1767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-11750"/>
                <a:satOff val="624"/>
                <a:lumOff val="1767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-11750"/>
                <a:satOff val="624"/>
                <a:lumOff val="1767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500" kern="1200" dirty="0" smtClean="0"/>
            <a:t> </a:t>
          </a:r>
          <a:endParaRPr lang="es-ES" sz="4500" kern="1200" dirty="0"/>
        </a:p>
      </dsp:txBody>
      <dsp:txXfrm>
        <a:off x="5458433" y="1605042"/>
        <a:ext cx="2208582" cy="22085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AFC0B-CBCF-454D-93D8-E0348938D58E}">
      <dsp:nvSpPr>
        <dsp:cNvPr id="0" name=""/>
        <dsp:cNvSpPr/>
      </dsp:nvSpPr>
      <dsp:spPr>
        <a:xfrm>
          <a:off x="2249337" y="246102"/>
          <a:ext cx="4884181" cy="1696212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2F7A5-D66F-4BBA-B033-D6BDF7A0CA3D}">
      <dsp:nvSpPr>
        <dsp:cNvPr id="0" name=""/>
        <dsp:cNvSpPr/>
      </dsp:nvSpPr>
      <dsp:spPr>
        <a:xfrm>
          <a:off x="4225727" y="4399549"/>
          <a:ext cx="946546" cy="605790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9DA140B-EF7F-43DC-B043-B7B00CD210F1}">
      <dsp:nvSpPr>
        <dsp:cNvPr id="0" name=""/>
        <dsp:cNvSpPr/>
      </dsp:nvSpPr>
      <dsp:spPr>
        <a:xfrm>
          <a:off x="2427288" y="4884181"/>
          <a:ext cx="4543425" cy="1135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smtClean="0"/>
            <a:t>GMLC</a:t>
          </a:r>
          <a:endParaRPr lang="es-ES" sz="4100" kern="1200" dirty="0"/>
        </a:p>
      </dsp:txBody>
      <dsp:txXfrm>
        <a:off x="2427288" y="4884181"/>
        <a:ext cx="4543425" cy="1135856"/>
      </dsp:txXfrm>
    </dsp:sp>
    <dsp:sp modelId="{0BF881D9-2CD4-40F9-BE0D-73878C794EA2}">
      <dsp:nvSpPr>
        <dsp:cNvPr id="0" name=""/>
        <dsp:cNvSpPr/>
      </dsp:nvSpPr>
      <dsp:spPr>
        <a:xfrm>
          <a:off x="4025059" y="2073316"/>
          <a:ext cx="1703784" cy="170378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err="1" smtClean="0"/>
            <a:t>Joined</a:t>
          </a:r>
          <a:r>
            <a:rPr lang="es-ES" sz="3000" kern="1200" dirty="0" smtClean="0"/>
            <a:t> CLR</a:t>
          </a:r>
          <a:endParaRPr lang="es-ES" sz="3000" kern="1200" dirty="0"/>
        </a:p>
      </dsp:txBody>
      <dsp:txXfrm>
        <a:off x="4274572" y="2322829"/>
        <a:ext cx="1204758" cy="1204758"/>
      </dsp:txXfrm>
    </dsp:sp>
    <dsp:sp modelId="{E1383B52-E4A5-4013-B002-919E5863806A}">
      <dsp:nvSpPr>
        <dsp:cNvPr id="0" name=""/>
        <dsp:cNvSpPr/>
      </dsp:nvSpPr>
      <dsp:spPr>
        <a:xfrm>
          <a:off x="2805906" y="795099"/>
          <a:ext cx="1703784" cy="170378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18417"/>
                <a:satOff val="-15978"/>
                <a:lumOff val="165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18417"/>
                <a:satOff val="-15978"/>
                <a:lumOff val="165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18417"/>
                <a:satOff val="-15978"/>
                <a:lumOff val="165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Full CLR</a:t>
          </a:r>
          <a:endParaRPr lang="es-ES" sz="2400" kern="1200" dirty="0"/>
        </a:p>
      </dsp:txBody>
      <dsp:txXfrm>
        <a:off x="3055419" y="1044612"/>
        <a:ext cx="1204758" cy="1204758"/>
      </dsp:txXfrm>
    </dsp:sp>
    <dsp:sp modelId="{3B3E6BFF-CDC6-4894-B628-A57970795FAF}">
      <dsp:nvSpPr>
        <dsp:cNvPr id="0" name=""/>
        <dsp:cNvSpPr/>
      </dsp:nvSpPr>
      <dsp:spPr>
        <a:xfrm>
          <a:off x="4596783" y="425211"/>
          <a:ext cx="2151862" cy="170378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436833"/>
                <a:satOff val="-31956"/>
                <a:lumOff val="3311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36833"/>
                <a:satOff val="-31956"/>
                <a:lumOff val="3311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36833"/>
                <a:satOff val="-31956"/>
                <a:lumOff val="3311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Horizontal CLR</a:t>
          </a:r>
          <a:endParaRPr lang="es-ES" sz="2400" kern="1200" dirty="0"/>
        </a:p>
      </dsp:txBody>
      <dsp:txXfrm>
        <a:off x="4911916" y="674724"/>
        <a:ext cx="1521596" cy="1204758"/>
      </dsp:txXfrm>
    </dsp:sp>
    <dsp:sp modelId="{2720996E-A730-4B95-A621-9D8178C4818D}">
      <dsp:nvSpPr>
        <dsp:cNvPr id="0" name=""/>
        <dsp:cNvSpPr/>
      </dsp:nvSpPr>
      <dsp:spPr>
        <a:xfrm>
          <a:off x="2038120" y="21026"/>
          <a:ext cx="5300662" cy="424053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045CE-8186-4228-B4CD-62352A14FDD2}">
      <dsp:nvSpPr>
        <dsp:cNvPr id="0" name=""/>
        <dsp:cNvSpPr/>
      </dsp:nvSpPr>
      <dsp:spPr>
        <a:xfrm>
          <a:off x="-4412263" y="-676728"/>
          <a:ext cx="5256527" cy="5256527"/>
        </a:xfrm>
        <a:prstGeom prst="blockArc">
          <a:avLst>
            <a:gd name="adj1" fmla="val 18900000"/>
            <a:gd name="adj2" fmla="val 2700000"/>
            <a:gd name="adj3" fmla="val 411"/>
          </a:avLst>
        </a:pr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84F2D-89EE-4050-A1F6-FC0152AE1928}">
      <dsp:nvSpPr>
        <dsp:cNvPr id="0" name=""/>
        <dsp:cNvSpPr/>
      </dsp:nvSpPr>
      <dsp:spPr>
        <a:xfrm>
          <a:off x="542963" y="390307"/>
          <a:ext cx="2742410" cy="780614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961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Full CLR</a:t>
          </a:r>
          <a:endParaRPr lang="en-US" sz="2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42963" y="390307"/>
        <a:ext cx="2742410" cy="780614"/>
      </dsp:txXfrm>
    </dsp:sp>
    <dsp:sp modelId="{71DF8A7D-0285-477E-88EF-DB476E9A295B}">
      <dsp:nvSpPr>
        <dsp:cNvPr id="0" name=""/>
        <dsp:cNvSpPr/>
      </dsp:nvSpPr>
      <dsp:spPr>
        <a:xfrm>
          <a:off x="55079" y="292730"/>
          <a:ext cx="975767" cy="97576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7173E-1791-491C-9CD8-7E4DEE81ED05}">
      <dsp:nvSpPr>
        <dsp:cNvPr id="0" name=""/>
        <dsp:cNvSpPr/>
      </dsp:nvSpPr>
      <dsp:spPr>
        <a:xfrm>
          <a:off x="826717" y="1561228"/>
          <a:ext cx="2458657" cy="780614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961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Horizontal CLR</a:t>
          </a:r>
          <a:endParaRPr lang="en-US" sz="2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26717" y="1561228"/>
        <a:ext cx="2458657" cy="780614"/>
      </dsp:txXfrm>
    </dsp:sp>
    <dsp:sp modelId="{364557EE-521E-4BD2-B287-772AE1BB386F}">
      <dsp:nvSpPr>
        <dsp:cNvPr id="0" name=""/>
        <dsp:cNvSpPr/>
      </dsp:nvSpPr>
      <dsp:spPr>
        <a:xfrm>
          <a:off x="338833" y="1463651"/>
          <a:ext cx="975767" cy="97576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FF0E9-3C6D-49BC-8285-6EE012EF5751}">
      <dsp:nvSpPr>
        <dsp:cNvPr id="0" name=""/>
        <dsp:cNvSpPr/>
      </dsp:nvSpPr>
      <dsp:spPr>
        <a:xfrm>
          <a:off x="542963" y="2732149"/>
          <a:ext cx="2742410" cy="780614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961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Joined CLR</a:t>
          </a:r>
          <a:endParaRPr lang="en-US" sz="2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42963" y="2732149"/>
        <a:ext cx="2742410" cy="780614"/>
      </dsp:txXfrm>
    </dsp:sp>
    <dsp:sp modelId="{05AB69FA-7750-4C2C-B62A-C5B897C4608A}">
      <dsp:nvSpPr>
        <dsp:cNvPr id="0" name=""/>
        <dsp:cNvSpPr/>
      </dsp:nvSpPr>
      <dsp:spPr>
        <a:xfrm>
          <a:off x="55079" y="2634572"/>
          <a:ext cx="975767" cy="97576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EFA0B-BEB1-4C04-A027-E888AD554D65}">
      <dsp:nvSpPr>
        <dsp:cNvPr id="0" name=""/>
        <dsp:cNvSpPr/>
      </dsp:nvSpPr>
      <dsp:spPr>
        <a:xfrm>
          <a:off x="3571" y="1147630"/>
          <a:ext cx="3123406" cy="3123406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500" kern="1200" dirty="0" smtClean="0"/>
            <a:t>MULAM</a:t>
          </a:r>
          <a:endParaRPr lang="es-ES" sz="4500" kern="1200" dirty="0"/>
        </a:p>
      </dsp:txBody>
      <dsp:txXfrm>
        <a:off x="460983" y="1605042"/>
        <a:ext cx="2208582" cy="2208582"/>
      </dsp:txXfrm>
    </dsp:sp>
    <dsp:sp modelId="{15C452A2-0D99-4AD5-B388-36E852B6CA5E}">
      <dsp:nvSpPr>
        <dsp:cNvPr id="0" name=""/>
        <dsp:cNvSpPr/>
      </dsp:nvSpPr>
      <dsp:spPr>
        <a:xfrm>
          <a:off x="3656603" y="2178597"/>
          <a:ext cx="993243" cy="116190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 dirty="0"/>
        </a:p>
      </dsp:txBody>
      <dsp:txXfrm>
        <a:off x="3656603" y="2410978"/>
        <a:ext cx="695270" cy="697145"/>
      </dsp:txXfrm>
    </dsp:sp>
    <dsp:sp modelId="{D6A479DF-4A74-4843-A0E0-FA2F25D0B461}">
      <dsp:nvSpPr>
        <dsp:cNvPr id="0" name=""/>
        <dsp:cNvSpPr/>
      </dsp:nvSpPr>
      <dsp:spPr>
        <a:xfrm>
          <a:off x="5001021" y="1147630"/>
          <a:ext cx="3123406" cy="3123406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-11750"/>
                <a:satOff val="624"/>
                <a:lumOff val="1767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-11750"/>
                <a:satOff val="624"/>
                <a:lumOff val="1767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-11750"/>
                <a:satOff val="624"/>
                <a:lumOff val="1767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500" kern="1200" dirty="0" smtClean="0"/>
            <a:t> </a:t>
          </a:r>
          <a:endParaRPr lang="es-ES" sz="4500" kern="1200" dirty="0"/>
        </a:p>
      </dsp:txBody>
      <dsp:txXfrm>
        <a:off x="5458433" y="1605042"/>
        <a:ext cx="2208582" cy="2208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#2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BBC8C-BE0C-4BA8-A81D-FC03A00F866C}" type="datetimeFigureOut">
              <a:rPr lang="es-ES" smtClean="0"/>
              <a:pPr/>
              <a:t>13/03/2018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42723-4A9D-49A0-BA0C-C2A298CF931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150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Uno de los problemas a estudiar dentro de la Inteligencia Artificial es</a:t>
            </a:r>
            <a:r>
              <a:rPr lang="es-ES" baseline="0" dirty="0" smtClean="0"/>
              <a:t> la Clasificación a diferentes niveles.</a:t>
            </a:r>
          </a:p>
          <a:p>
            <a:r>
              <a:rPr lang="es-ES" baseline="0" dirty="0" smtClean="0"/>
              <a:t>La clasificación convencional trata de asociar una instancia a una clase</a:t>
            </a:r>
          </a:p>
          <a:p>
            <a:pPr marL="0" indent="0">
              <a:buNone/>
            </a:pPr>
            <a:r>
              <a:rPr lang="" sz="1400" dirty="0" smtClean="0"/>
              <a:t>En la Clasificación Multietiqueta</a:t>
            </a:r>
            <a:r>
              <a:rPr lang="en-US" sz="1400" dirty="0" smtClean="0"/>
              <a:t>,</a:t>
            </a:r>
            <a:r>
              <a:rPr lang="en-US" sz="1400" baseline="0" dirty="0" smtClean="0"/>
              <a:t> l</a:t>
            </a:r>
            <a:r>
              <a:rPr lang="" sz="1200" dirty="0" smtClean="0"/>
              <a:t>os </a:t>
            </a:r>
            <a:r>
              <a:rPr lang="es-ES" sz="1200" dirty="0" smtClean="0"/>
              <a:t>conjuntos de clases no son excluyentes entre s</a:t>
            </a:r>
            <a:r>
              <a:rPr lang="" sz="1200" dirty="0" smtClean="0"/>
              <a:t>í</a:t>
            </a:r>
            <a:r>
              <a:rPr lang="es-ES" sz="1200" dirty="0" smtClean="0"/>
              <a:t>, y por tanto puede haber</a:t>
            </a:r>
            <a:r>
              <a:rPr lang="" sz="1200" dirty="0" smtClean="0"/>
              <a:t> instancias</a:t>
            </a:r>
            <a:r>
              <a:rPr lang="es-ES" sz="1200" dirty="0" smtClean="0"/>
              <a:t> a l</a:t>
            </a:r>
            <a:r>
              <a:rPr lang="" sz="1200" dirty="0" smtClean="0"/>
              <a:t>a</a:t>
            </a:r>
            <a:r>
              <a:rPr lang="es-ES" sz="1200" dirty="0" smtClean="0"/>
              <a:t>s que se les asocie m</a:t>
            </a:r>
            <a:r>
              <a:rPr lang="" sz="1200" dirty="0" smtClean="0"/>
              <a:t>á</a:t>
            </a:r>
            <a:r>
              <a:rPr lang="es-ES" sz="1200" dirty="0" smtClean="0"/>
              <a:t>s de una etiqueta a la vez.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42723-4A9D-49A0-BA0C-C2A298CF931D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7851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 un problema de GMLC se tienen los mismos elementos que en la MLC además de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42723-4A9D-49A0-BA0C-C2A298CF931D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2805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 la bibliografía consultada</a:t>
            </a:r>
            <a:r>
              <a:rPr lang="es-ES" baseline="0" dirty="0" smtClean="0"/>
              <a:t> se tiene referencia de algoritmos para la GMLC, estos tres algoritmos son los que mejores resultados arrojaron, de aquí que se seleccionaran para su implementación en SPARK.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42723-4A9D-49A0-BA0C-C2A298CF931D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0881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42723-4A9D-49A0-BA0C-C2A298CF931D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363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42723-4A9D-49A0-BA0C-C2A298CF931D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5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42723-4A9D-49A0-BA0C-C2A298CF931D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415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Luego de su implementación se utilizaron 4 Data Set</a:t>
            </a:r>
            <a:r>
              <a:rPr lang="es-ES" baseline="0" dirty="0" smtClean="0"/>
              <a:t> para analizar 4 métricas y probar la funcionalidad de dichos algoritmos.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42723-4A9D-49A0-BA0C-C2A298CF931D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4937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Los 4 data set que se utilizaron fueron los siguientes: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42723-4A9D-49A0-BA0C-C2A298CF931D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3966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Las siguientes tablas muestran la comparación entre los algoritmos implementados</a:t>
            </a:r>
            <a:r>
              <a:rPr lang="es-ES" baseline="0" dirty="0" smtClean="0"/>
              <a:t> para la biblioteca MULAM y los implementados para </a:t>
            </a:r>
            <a:r>
              <a:rPr lang="es-ES" baseline="0" dirty="0" err="1" smtClean="0"/>
              <a:t>Spark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42723-4A9D-49A0-BA0C-C2A298CF931D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5139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42723-4A9D-49A0-BA0C-C2A298CF931D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5483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42723-4A9D-49A0-BA0C-C2A298CF931D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1339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En la siguiente ilustración se muestra de manera gráfica la definición de clasificación y clasificación </a:t>
            </a:r>
            <a:r>
              <a:rPr lang="es-ES" dirty="0" err="1" smtClean="0"/>
              <a:t>multietiqueta</a:t>
            </a:r>
            <a:r>
              <a:rPr lang="es-ES" dirty="0" smtClean="0"/>
              <a:t>.</a:t>
            </a:r>
            <a:endParaRPr lang="es-ES" sz="12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42723-4A9D-49A0-BA0C-C2A298CF931D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35764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Al analizar los valores obtenidos en las métricas valoradas, los algoritmos implementados para </a:t>
            </a:r>
            <a:r>
              <a:rPr lang="es-ES" dirty="0" err="1" smtClean="0"/>
              <a:t>Spark</a:t>
            </a:r>
            <a:r>
              <a:rPr lang="es-ES" dirty="0" smtClean="0"/>
              <a:t> arrojaron los mismos resultados que los implementados en la biblioteca </a:t>
            </a:r>
            <a:r>
              <a:rPr lang="es-ES" dirty="0" err="1" smtClean="0"/>
              <a:t>Spark</a:t>
            </a:r>
            <a:r>
              <a:rPr lang="es-ES" dirty="0" smtClean="0"/>
              <a:t>. La implementación en </a:t>
            </a:r>
            <a:r>
              <a:rPr lang="es-ES" dirty="0" err="1" smtClean="0"/>
              <a:t>Spark</a:t>
            </a:r>
            <a:r>
              <a:rPr lang="es-ES" dirty="0" smtClean="0"/>
              <a:t> permitió ejecutar dichos algoritmos en el clúster de la UCLV y redujo el tiempo de ejecución.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42723-4A9D-49A0-BA0C-C2A298CF931D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7226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Un ejemplo de Clasificación </a:t>
            </a:r>
            <a:r>
              <a:rPr lang="es-ES" dirty="0" err="1" smtClean="0"/>
              <a:t>Multietiqueta</a:t>
            </a:r>
            <a:r>
              <a:rPr lang="es-ES" dirty="0" smtClean="0"/>
              <a:t> es el que se ilustra.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42723-4A9D-49A0-BA0C-C2A298CF931D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3067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baseline="0" dirty="0" smtClean="0"/>
              <a:t>Por otro lado en la </a:t>
            </a:r>
            <a:r>
              <a:rPr lang="" sz="1400" dirty="0" smtClean="0"/>
              <a:t>Clasificación Multietiqueta</a:t>
            </a:r>
            <a:r>
              <a:rPr lang="en-US" sz="1400" dirty="0" smtClean="0"/>
              <a:t> </a:t>
            </a:r>
            <a:r>
              <a:rPr lang="" sz="1400" dirty="0" smtClean="0"/>
              <a:t>Gradual</a:t>
            </a:r>
            <a:r>
              <a:rPr lang="en-US" sz="1400" dirty="0" smtClean="0"/>
              <a:t>(</a:t>
            </a:r>
            <a:r>
              <a:rPr lang="" sz="1400" i="1" dirty="0" smtClean="0"/>
              <a:t>Graded </a:t>
            </a:r>
            <a:r>
              <a:rPr lang="en-US" sz="1400" i="1" dirty="0" smtClean="0"/>
              <a:t>Multi</a:t>
            </a:r>
            <a:r>
              <a:rPr lang="" sz="1400" i="1" dirty="0" smtClean="0"/>
              <a:t>l</a:t>
            </a:r>
            <a:r>
              <a:rPr lang="en-US" sz="1400" i="1" dirty="0" err="1" smtClean="0"/>
              <a:t>abel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Cla</a:t>
            </a:r>
            <a:r>
              <a:rPr lang="" sz="1400" i="1" dirty="0" smtClean="0"/>
              <a:t>s</a:t>
            </a:r>
            <a:r>
              <a:rPr lang="en-US" sz="1400" i="1" dirty="0" err="1" smtClean="0"/>
              <a:t>sication</a:t>
            </a:r>
            <a:r>
              <a:rPr lang="en-US" sz="1400" i="1" dirty="0" smtClean="0"/>
              <a:t>, MLC</a:t>
            </a:r>
            <a:r>
              <a:rPr lang="en-US" sz="1400" dirty="0" smtClean="0"/>
              <a:t> ), l</a:t>
            </a:r>
            <a:r>
              <a:rPr lang="" sz="1200" dirty="0" smtClean="0"/>
              <a:t>os </a:t>
            </a:r>
            <a:r>
              <a:rPr lang="es-ES" sz="1200" dirty="0" smtClean="0"/>
              <a:t>conjuntos de clases tampoco son excluyentes entre s</a:t>
            </a:r>
            <a:r>
              <a:rPr lang="" sz="1200" dirty="0" smtClean="0"/>
              <a:t>í</a:t>
            </a:r>
            <a:r>
              <a:rPr lang="es-ES" sz="1200" dirty="0" smtClean="0"/>
              <a:t>, y por tanto puede haber</a:t>
            </a:r>
            <a:r>
              <a:rPr lang="" sz="1200" dirty="0" smtClean="0"/>
              <a:t> instancias</a:t>
            </a:r>
            <a:r>
              <a:rPr lang="es-ES" sz="1200" dirty="0" smtClean="0"/>
              <a:t> a l</a:t>
            </a:r>
            <a:r>
              <a:rPr lang="" sz="1200" dirty="0" smtClean="0"/>
              <a:t>a</a:t>
            </a:r>
            <a:r>
              <a:rPr lang="es-ES" sz="1200" dirty="0" smtClean="0"/>
              <a:t>s que se les asocie m</a:t>
            </a:r>
            <a:r>
              <a:rPr lang="" sz="1200" dirty="0" smtClean="0"/>
              <a:t>á</a:t>
            </a:r>
            <a:r>
              <a:rPr lang="es-ES" sz="1200" dirty="0" smtClean="0"/>
              <a:t>s de una etiqueta a la vez,</a:t>
            </a:r>
            <a:r>
              <a:rPr lang="es-ES" sz="1200" baseline="0" dirty="0" smtClean="0"/>
              <a:t> pero e</a:t>
            </a:r>
            <a:r>
              <a:rPr lang="" sz="1200" dirty="0" smtClean="0"/>
              <a:t>n lugar de tener valores binarios {1; 0}, se tienen </a:t>
            </a:r>
            <a:r>
              <a:rPr lang="" sz="1200" u="sng" dirty="0" smtClean="0"/>
              <a:t>grados de pertenencia de cada clase o etiqueta a la instancia.</a:t>
            </a:r>
            <a:endParaRPr lang="en-US" sz="1200" u="sng" dirty="0" smtClean="0"/>
          </a:p>
          <a:p>
            <a:endParaRPr lang="es-ES" sz="12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42723-4A9D-49A0-BA0C-C2A298CF931D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506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  clasificación  </a:t>
            </a:r>
            <a:r>
              <a:rPr lang="es-ES" dirty="0" err="1" smtClean="0"/>
              <a:t>multi</a:t>
            </a:r>
            <a:r>
              <a:rPr lang="es-ES" dirty="0" smtClean="0"/>
              <a:t>-etiqueta  gradual  fue descrita y obtuvo una solución por primera vez en el trabajo de </a:t>
            </a:r>
            <a:r>
              <a:rPr lang="es-ES" dirty="0" err="1" smtClean="0"/>
              <a:t>Cheng</a:t>
            </a:r>
            <a:r>
              <a:rPr lang="es-ES" dirty="0" smtClean="0"/>
              <a:t> y otros,</a:t>
            </a:r>
            <a:r>
              <a:rPr lang="es-ES" baseline="0" dirty="0" smtClean="0"/>
              <a:t> </a:t>
            </a:r>
            <a:r>
              <a:rPr lang="es-ES" dirty="0" smtClean="0"/>
              <a:t>donde reducen la problemática de clasificación </a:t>
            </a:r>
            <a:r>
              <a:rPr lang="es-ES" dirty="0" err="1" smtClean="0"/>
              <a:t>multi</a:t>
            </a:r>
            <a:r>
              <a:rPr lang="es-ES" dirty="0" smtClean="0"/>
              <a:t>-</a:t>
            </a:r>
          </a:p>
          <a:p>
            <a:r>
              <a:rPr lang="es-ES" dirty="0" smtClean="0"/>
              <a:t>etiqueta gradual a </a:t>
            </a:r>
            <a:r>
              <a:rPr lang="es-ES" dirty="0" err="1" smtClean="0"/>
              <a:t>multi</a:t>
            </a:r>
            <a:r>
              <a:rPr lang="es-ES" dirty="0" smtClean="0"/>
              <a:t>-etiqueta combinando aprendizaje basado en instancias con regresión logística.</a:t>
            </a:r>
          </a:p>
          <a:p>
            <a:r>
              <a:rPr lang="es-ES" dirty="0" smtClean="0"/>
              <a:t>Luego Christian </a:t>
            </a:r>
            <a:r>
              <a:rPr lang="es-ES" dirty="0" err="1" smtClean="0"/>
              <a:t>Brinker</a:t>
            </a:r>
            <a:r>
              <a:rPr lang="es-ES" dirty="0" smtClean="0"/>
              <a:t> y otros, introducen una nueva solución utilizando  comparación  por  pares  mostrando mejores resultados que los obtenidos anteriormente por </a:t>
            </a:r>
            <a:r>
              <a:rPr lang="es-ES" dirty="0" err="1" smtClean="0"/>
              <a:t>Cheng</a:t>
            </a:r>
            <a:r>
              <a:rPr lang="es-ES" dirty="0" smtClean="0"/>
              <a:t>. 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42723-4A9D-49A0-BA0C-C2A298CF931D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245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En trabajos anteriores del Dr. </a:t>
            </a:r>
            <a:r>
              <a:rPr lang="es-ES" dirty="0" err="1" smtClean="0"/>
              <a:t>Morrell</a:t>
            </a:r>
            <a:r>
              <a:rPr lang="es-ES" dirty="0" smtClean="0"/>
              <a:t>, se implementaron</a:t>
            </a:r>
            <a:r>
              <a:rPr lang="es-ES" baseline="0" dirty="0" smtClean="0"/>
              <a:t> los algoritmos de comparación por pares propuestos por </a:t>
            </a:r>
            <a:r>
              <a:rPr lang="es-ES" baseline="0" dirty="0" err="1" smtClean="0"/>
              <a:t>Brinker</a:t>
            </a:r>
            <a:r>
              <a:rPr lang="es-ES" baseline="0" dirty="0" smtClean="0"/>
              <a:t> (2014) para la Biblioteca MULAN, pero </a:t>
            </a:r>
            <a:r>
              <a:rPr lang="" sz="1200" baseline="0" dirty="0" smtClean="0"/>
              <a:t>a</a:t>
            </a:r>
            <a:r>
              <a:rPr lang="" sz="1200" dirty="0" smtClean="0"/>
              <a:t>ctualmente el herramienta dedicada al modelado y solución de problemas de tipo Clasificación en el cluster Spark de la UCLV (PySpark) no contiene ninguna implementación para el tratamiento de la Clasificación Multietiqueta Gradual y resulta necesario un marco de trabajo con dicha utilidad.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42723-4A9D-49A0-BA0C-C2A298CF931D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419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El problema de clasificación binaria es la forma más simple de un problema de clasificación,</a:t>
            </a:r>
            <a:r>
              <a:rPr lang="es-ES" sz="1200" baseline="0" dirty="0" smtClean="0"/>
              <a:t> se tiene un conjunto de datos, donde x son las instancias de este conjunto y landa la clase  (…..)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42723-4A9D-49A0-BA0C-C2A298CF931D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3968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 un problema de clasificación multilabel se tiene (…..)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42723-4A9D-49A0-BA0C-C2A298CF931D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6671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 la literatura se hace referencia a numerosos métodos para</a:t>
            </a:r>
            <a:r>
              <a:rPr lang="es-ES" baseline="0" dirty="0" smtClean="0"/>
              <a:t> la clasificación multilabel </a:t>
            </a:r>
          </a:p>
          <a:p>
            <a:r>
              <a:rPr lang="es-ES" baseline="0" dirty="0" smtClean="0"/>
              <a:t>Estos métodos se derivan de los métodos para la clasificación en clases y se dividen en dos grandes grupos </a:t>
            </a:r>
          </a:p>
          <a:p>
            <a:r>
              <a:rPr lang="es-ES" baseline="0" dirty="0" smtClean="0"/>
              <a:t> (….)</a:t>
            </a:r>
          </a:p>
          <a:p>
            <a:r>
              <a:rPr lang="es-ES" baseline="0" dirty="0" smtClean="0"/>
              <a:t>Los métodos para la clasificación </a:t>
            </a:r>
            <a:r>
              <a:rPr lang="es-ES" baseline="0" dirty="0" err="1" smtClean="0"/>
              <a:t>multietiqueta</a:t>
            </a:r>
            <a:r>
              <a:rPr lang="es-ES" baseline="0" dirty="0" smtClean="0"/>
              <a:t> gradual que se implementan en este trabajo se originan a partir de los problemas de transformación por pares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42723-4A9D-49A0-BA0C-C2A298CF931D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9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7FEC-0CCF-4B62-A7EB-A6F55CD463C1}" type="datetimeFigureOut">
              <a:rPr lang="es-ES" smtClean="0"/>
              <a:pPr/>
              <a:t>13/03/2018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6C65-69A3-4518-BC74-A3F594E207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609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7FEC-0CCF-4B62-A7EB-A6F55CD463C1}" type="datetimeFigureOut">
              <a:rPr lang="es-ES" smtClean="0"/>
              <a:pPr/>
              <a:t>13/03/2018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6C65-69A3-4518-BC74-A3F594E207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98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7FEC-0CCF-4B62-A7EB-A6F55CD463C1}" type="datetimeFigureOut">
              <a:rPr lang="es-ES" smtClean="0"/>
              <a:pPr/>
              <a:t>13/03/2018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6C65-69A3-4518-BC74-A3F594E207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467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7FEC-0CCF-4B62-A7EB-A6F55CD463C1}" type="datetimeFigureOut">
              <a:rPr lang="es-ES" smtClean="0"/>
              <a:pPr/>
              <a:t>13/03/2018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6C65-69A3-4518-BC74-A3F594E207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418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7FEC-0CCF-4B62-A7EB-A6F55CD463C1}" type="datetimeFigureOut">
              <a:rPr lang="es-ES" smtClean="0"/>
              <a:pPr/>
              <a:t>13/03/2018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6C65-69A3-4518-BC74-A3F594E207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630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7FEC-0CCF-4B62-A7EB-A6F55CD463C1}" type="datetimeFigureOut">
              <a:rPr lang="es-ES" smtClean="0"/>
              <a:pPr/>
              <a:t>13/03/2018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6C65-69A3-4518-BC74-A3F594E207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07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7FEC-0CCF-4B62-A7EB-A6F55CD463C1}" type="datetimeFigureOut">
              <a:rPr lang="es-ES" smtClean="0"/>
              <a:pPr/>
              <a:t>13/03/2018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6C65-69A3-4518-BC74-A3F594E207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739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7FEC-0CCF-4B62-A7EB-A6F55CD463C1}" type="datetimeFigureOut">
              <a:rPr lang="es-ES" smtClean="0"/>
              <a:pPr/>
              <a:t>13/03/2018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6C65-69A3-4518-BC74-A3F594E207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822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7FEC-0CCF-4B62-A7EB-A6F55CD463C1}" type="datetimeFigureOut">
              <a:rPr lang="es-ES" smtClean="0"/>
              <a:pPr/>
              <a:t>13/03/2018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6C65-69A3-4518-BC74-A3F594E207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851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7FEC-0CCF-4B62-A7EB-A6F55CD463C1}" type="datetimeFigureOut">
              <a:rPr lang="es-ES" smtClean="0"/>
              <a:pPr/>
              <a:t>13/03/2018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6C65-69A3-4518-BC74-A3F594E207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314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7FEC-0CCF-4B62-A7EB-A6F55CD463C1}" type="datetimeFigureOut">
              <a:rPr lang="es-ES" smtClean="0"/>
              <a:pPr/>
              <a:t>13/03/2018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6C65-69A3-4518-BC74-A3F594E207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2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C7FEC-0CCF-4B62-A7EB-A6F55CD463C1}" type="datetimeFigureOut">
              <a:rPr lang="es-ES" smtClean="0"/>
              <a:pPr/>
              <a:t>13/03/2018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C6C65-69A3-4518-BC74-A3F594E207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38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701220" y="1781301"/>
            <a:ext cx="9333429" cy="1961779"/>
          </a:xfrm>
        </p:spPr>
        <p:txBody>
          <a:bodyPr/>
          <a:lstStyle/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Clasificación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Multi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-etiqueta Gradual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34390" y="240294"/>
            <a:ext cx="11139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VII Encuentro Cuba-México de Métodos Numéricos y Optimización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EMNO2018</a:t>
            </a:r>
            <a:endParaRPr kumimoji="0" lang="es-ES" sz="2700" b="1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706581" y="4515579"/>
            <a:ext cx="7677397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Autores: Ernesto Parra 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Inza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Carlos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Morell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Pérez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José María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Sigarreta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Almira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18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398823" y="0"/>
            <a:ext cx="3793177" cy="846157"/>
          </a:xfrm>
        </p:spPr>
        <p:txBody>
          <a:bodyPr/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Clasificación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997518" y="1048726"/>
                <a:ext cx="10325232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ES" sz="2400" dirty="0" smtClean="0"/>
                  <a:t>Sean </a:t>
                </a:r>
                <a14:m>
                  <m:oMath xmlns:m="http://schemas.openxmlformats.org/officeDocument/2006/math">
                    <m:r>
                      <a:rPr lang="es-ES" sz="24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s-ES" sz="2400" dirty="0"/>
                  <a:t>: </a:t>
                </a:r>
                <a:r>
                  <a:rPr lang="es-ES" sz="2400" dirty="0" smtClean="0"/>
                  <a:t>conjunto </a:t>
                </a:r>
                <a:r>
                  <a:rPr lang="es-ES" sz="2400" dirty="0"/>
                  <a:t>de datos </a:t>
                </a:r>
                <a:endParaRPr lang="es-ES" sz="2400" dirty="0" smtClean="0"/>
              </a:p>
              <a:p>
                <a:pPr algn="just"/>
                <a:r>
                  <a:rPr lang="es-ES" sz="2400" dirty="0"/>
                  <a:t> </a:t>
                </a:r>
                <a14:m>
                  <m:oMath xmlns:m="http://schemas.openxmlformats.org/officeDocument/2006/math">
                    <m:r>
                      <a:rPr lang="es-ES" sz="2400" b="0" i="0" dirty="0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s-E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2400" i="1" dirty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s-E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sz="2400" i="1" dirty="0">
                        <a:latin typeface="Cambria Math" panose="02040503050406030204" pitchFamily="18" charset="0"/>
                      </a:rPr>
                      <m:t> …</m:t>
                    </m:r>
                    <m:sSub>
                      <m:sSubPr>
                        <m:ctrlPr>
                          <a:rPr lang="es-E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s-ES" sz="2400" i="1" dirty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s-ES" sz="2400" dirty="0" smtClean="0"/>
                  <a:t>: instancias de </a:t>
                </a:r>
                <a14:m>
                  <m:oMath xmlns:m="http://schemas.openxmlformats.org/officeDocument/2006/math">
                    <m:r>
                      <a:rPr lang="es-ES" sz="24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s-ES" sz="2400" dirty="0" smtClean="0"/>
                  <a:t> (</a:t>
                </a:r>
                <a14:m>
                  <m:oMath xmlns:m="http://schemas.openxmlformats.org/officeDocument/2006/math"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2400" dirty="0" smtClean="0"/>
                  <a:t>)</a:t>
                </a:r>
              </a:p>
              <a:p>
                <a:pPr algn="just"/>
                <a:r>
                  <a:rPr lang="es-ES" sz="2400" dirty="0" smtClean="0"/>
                  <a:t> </a:t>
                </a:r>
                <a14:m>
                  <m:oMath xmlns:m="http://schemas.openxmlformats.org/officeDocument/2006/math">
                    <m:r>
                      <a:rPr lang="es-ES" sz="2400" b="0" i="0" dirty="0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s-ES" sz="2400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s-ES" sz="2400" dirty="0" smtClean="0"/>
                  <a:t>: clase</a:t>
                </a:r>
                <a:endParaRPr lang="es-ES" sz="2400" dirty="0"/>
              </a:p>
              <a:p>
                <a:pPr algn="just"/>
                <a:r>
                  <a:rPr lang="es-ES" sz="2400" dirty="0" smtClean="0"/>
                  <a:t>Se tiene que decidir si </a:t>
                </a:r>
                <a14:m>
                  <m:oMath xmlns:m="http://schemas.openxmlformats.org/officeDocument/2006/math">
                    <m:r>
                      <a:rPr lang="es-E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2400" i="1" dirty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s-ES" sz="2400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s-ES" sz="2400" dirty="0" smtClean="0"/>
                  <a:t> </a:t>
                </a:r>
              </a:p>
              <a:p>
                <a:pPr algn="just"/>
                <a:r>
                  <a:rPr lang="es-ES" sz="2400" dirty="0" smtClean="0"/>
                  <a:t>Por esta razón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s-E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ES" sz="2400" dirty="0" smtClean="0"/>
                  <a:t> son los valores para los rasgos </a:t>
                </a:r>
                <a14:m>
                  <m:oMath xmlns:m="http://schemas.openxmlformats.org/officeDocument/2006/math"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s-E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s-ES" sz="24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} </m:t>
                    </m:r>
                    <m:r>
                      <a:rPr lang="es-ES" sz="2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2400" dirty="0" smtClean="0"/>
                  <a:t>del conjunto de datos </a:t>
                </a:r>
                <a14:m>
                  <m:oMath xmlns:m="http://schemas.openxmlformats.org/officeDocument/2006/math"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s-ES" sz="2400" dirty="0" smtClean="0"/>
                  <a:t>. </a:t>
                </a:r>
              </a:p>
              <a:p>
                <a:pPr algn="just"/>
                <a:endParaRPr lang="es-ES" sz="2400" dirty="0" smtClean="0"/>
              </a:p>
              <a:p>
                <a:pPr algn="just"/>
                <a:r>
                  <a:rPr lang="es-ES" sz="2400" dirty="0" smtClean="0"/>
                  <a:t>Así, el clasificador de manera general sería: </a:t>
                </a:r>
                <a14:m>
                  <m:oMath xmlns:m="http://schemas.openxmlformats.org/officeDocument/2006/math"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 →1 </m:t>
                    </m:r>
                  </m:oMath>
                </a14:m>
                <a:r>
                  <a:rPr lang="es-ES" sz="2400" dirty="0" smtClean="0"/>
                  <a:t>si </a:t>
                </a:r>
                <a14:m>
                  <m:oMath xmlns:m="http://schemas.openxmlformats.org/officeDocument/2006/math"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s-ES" sz="2400" dirty="0" smtClean="0"/>
                  <a:t> ó </a:t>
                </a:r>
                <a14:m>
                  <m:oMath xmlns:m="http://schemas.openxmlformats.org/officeDocument/2006/math"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s-ES" sz="2400" dirty="0" smtClean="0"/>
                  <a:t> en otro caso con </a:t>
                </a:r>
                <a14:m>
                  <m:oMath xmlns:m="http://schemas.openxmlformats.org/officeDocument/2006/math"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= 0,1</m:t>
                    </m:r>
                  </m:oMath>
                </a14:m>
                <a:r>
                  <a:rPr lang="es-ES" sz="2400" dirty="0" smtClean="0"/>
                  <a:t>. Tal que </a:t>
                </a:r>
                <a14:m>
                  <m:oMath xmlns:m="http://schemas.openxmlformats.org/officeDocument/2006/math">
                    <m:r>
                      <a:rPr lang="es-ES" sz="2400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s-E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400" i="1" dirty="0" smtClean="0">
                        <a:latin typeface="Cambria Math" panose="02040503050406030204" pitchFamily="18" charset="0"/>
                      </a:rPr>
                      <m:t>max</m:t>
                    </m:r>
                  </m:oMath>
                </a14:m>
                <a:r>
                  <a:rPr lang="es-ES" sz="2400" dirty="0" smtClean="0"/>
                  <a:t> 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400" i="1" dirty="0" smtClean="0">
                        <a:latin typeface="Cambria Math" panose="02040503050406030204" pitchFamily="18" charset="0"/>
                      </a:rPr>
                      <m:t>min</m:t>
                    </m:r>
                  </m:oMath>
                </a14:m>
                <a:r>
                  <a:rPr lang="es-ES" sz="2400" dirty="0" smtClean="0"/>
                  <a:t> un parámetro determinado.</a:t>
                </a:r>
                <a:endParaRPr lang="es-ES" sz="2400" dirty="0"/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18" y="1048726"/>
                <a:ext cx="10325232" cy="3785652"/>
              </a:xfrm>
              <a:prstGeom prst="rect">
                <a:avLst/>
              </a:prstGeom>
              <a:blipFill rotWithShape="0">
                <a:blip r:embed="rId3"/>
                <a:stretch>
                  <a:fillRect l="-945" t="-1127" r="-945" b="-289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93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619501" y="0"/>
            <a:ext cx="7572500" cy="846157"/>
          </a:xfrm>
        </p:spPr>
        <p:txBody>
          <a:bodyPr>
            <a:norm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Clasificación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Multi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-etiqueta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1365956" y="1524004"/>
                <a:ext cx="100584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400" dirty="0" smtClean="0"/>
                  <a:t>Sean 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s-E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S" sz="2400" b="0" i="1" dirty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s-E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sz="2400" b="0" i="1" dirty="0" smtClean="0">
                            <a:latin typeface="Cambria Math" panose="02040503050406030204" pitchFamily="18" charset="0"/>
                          </a:rPr>
                          <m:t>=1, …, </m:t>
                        </m:r>
                        <m:r>
                          <a:rPr lang="es-E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s-ES" sz="2400" dirty="0" smtClean="0"/>
                  <a:t>: conjunto de etiquetas</a:t>
                </a:r>
              </a:p>
              <a:p>
                <a:r>
                  <a:rPr lang="es-ES" sz="2400" dirty="0"/>
                  <a:t> </a:t>
                </a:r>
                <a:r>
                  <a:rPr lang="es-ES" sz="2400" dirty="0" smtClean="0"/>
                  <a:t>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4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s-E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s-E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s-ES" sz="2400" i="1" dirty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s-E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 dirty="0">
                            <a:latin typeface="Cambria Math" panose="02040503050406030204" pitchFamily="18" charset="0"/>
                          </a:rPr>
                          <m:t>=1, …, </m:t>
                        </m:r>
                        <m:r>
                          <a:rPr lang="es-E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s-ES" sz="2400" dirty="0" smtClean="0"/>
                  <a:t>: conjunto de datos multilabel </a:t>
                </a:r>
              </a:p>
              <a:p>
                <a:r>
                  <a:rPr lang="es-ES" sz="2400" dirty="0"/>
                  <a:t> </a:t>
                </a:r>
                <a:r>
                  <a:rPr lang="es-ES" sz="2400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s-E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s-E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s-E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E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s-ES" sz="2400" dirty="0" smtClean="0"/>
                  <a:t>: datos multilabel</a:t>
                </a:r>
              </a:p>
              <a:p>
                <a:pPr algn="just"/>
                <a:r>
                  <a:rPr lang="es-ES" sz="2400" dirty="0"/>
                  <a:t> </a:t>
                </a:r>
                <a:r>
                  <a:rPr lang="es-ES" sz="2400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s-ES" sz="2400" i="1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s-ES" sz="2400" dirty="0" smtClean="0"/>
                  <a:t> vector de atributos de la instancia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s-ES" sz="2400" dirty="0" smtClean="0"/>
                  <a:t>.</a:t>
                </a:r>
              </a:p>
              <a:p>
                <a:r>
                  <a:rPr lang="es-ES" sz="2400" dirty="0" smtClean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E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s-E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s-E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s-ES" sz="2400" dirty="0" smtClean="0"/>
                  <a:t>: subconjunto de etiquetas asociadas a la instancia</a:t>
                </a:r>
              </a:p>
              <a:p>
                <a:endParaRPr lang="es-ES" sz="2400" dirty="0" smtClean="0"/>
              </a:p>
              <a:p>
                <a:r>
                  <a:rPr lang="es-ES" sz="2400" dirty="0" smtClean="0"/>
                  <a:t>El objetivo radica en encontrar una función </a:t>
                </a:r>
                <a14:m>
                  <m:oMath xmlns:m="http://schemas.openxmlformats.org/officeDocument/2006/math">
                    <m:r>
                      <a:rPr lang="es-ES" sz="24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s-ES" sz="2400" i="1" dirty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s-ES" sz="24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s-ES" sz="2400" i="1" dirty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s-ES" sz="2400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s-ES" sz="2400" dirty="0" smtClean="0"/>
                  <a:t> tal que </a:t>
                </a:r>
                <a14:m>
                  <m:oMath xmlns:m="http://schemas.openxmlformats.org/officeDocument/2006/math">
                    <m:r>
                      <a:rPr lang="es-ES" sz="2400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s-E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400" i="1" dirty="0">
                        <a:latin typeface="Cambria Math" panose="02040503050406030204" pitchFamily="18" charset="0"/>
                      </a:rPr>
                      <m:t>max</m:t>
                    </m:r>
                  </m:oMath>
                </a14:m>
                <a:r>
                  <a:rPr lang="es-ES" sz="2400" dirty="0"/>
                  <a:t> 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400" i="1" dirty="0">
                        <a:latin typeface="Cambria Math" panose="02040503050406030204" pitchFamily="18" charset="0"/>
                      </a:rPr>
                      <m:t>min</m:t>
                    </m:r>
                  </m:oMath>
                </a14:m>
                <a:r>
                  <a:rPr lang="es-ES" sz="2400" dirty="0"/>
                  <a:t> un parámetro determinado.</a:t>
                </a:r>
                <a:r>
                  <a:rPr lang="es-ES" sz="2400" dirty="0" smtClean="0"/>
                  <a:t> </a:t>
                </a:r>
              </a:p>
              <a:p>
                <a:r>
                  <a:rPr lang="es-ES" sz="2400" dirty="0"/>
                  <a:t> </a:t>
                </a:r>
                <a:r>
                  <a:rPr lang="es-ES" sz="2400" dirty="0" smtClean="0"/>
                  <a:t>         </a:t>
                </a:r>
                <a:endParaRPr lang="es-ES" sz="2400" dirty="0"/>
              </a:p>
              <a:p>
                <a:endParaRPr lang="es-ES" sz="2400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956" y="1524004"/>
                <a:ext cx="10058400" cy="3785652"/>
              </a:xfrm>
              <a:prstGeom prst="rect">
                <a:avLst/>
              </a:prstGeom>
              <a:blipFill rotWithShape="0">
                <a:blip r:embed="rId3"/>
                <a:stretch>
                  <a:fillRect l="-909" t="-112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93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619501" y="0"/>
            <a:ext cx="7572500" cy="846157"/>
          </a:xfrm>
        </p:spPr>
        <p:txBody>
          <a:bodyPr>
            <a:norm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Clasificación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Multi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-etiqueta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71180" y="963387"/>
            <a:ext cx="9791165" cy="6857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Métodos para la MLC</a:t>
            </a:r>
            <a:endParaRPr lang="es-ES" sz="3200" dirty="0"/>
          </a:p>
        </p:txBody>
      </p:sp>
      <p:sp>
        <p:nvSpPr>
          <p:cNvPr id="3" name="Llamada de flecha hacia abajo 2"/>
          <p:cNvSpPr/>
          <p:nvPr/>
        </p:nvSpPr>
        <p:spPr>
          <a:xfrm>
            <a:off x="1271180" y="1894114"/>
            <a:ext cx="4723855" cy="1306286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Por transformación de Problemas</a:t>
            </a:r>
            <a:endParaRPr lang="es-ES" sz="2800" dirty="0"/>
          </a:p>
        </p:txBody>
      </p:sp>
      <p:sp>
        <p:nvSpPr>
          <p:cNvPr id="5" name="Llamada de flecha hacia abajo 4"/>
          <p:cNvSpPr/>
          <p:nvPr/>
        </p:nvSpPr>
        <p:spPr>
          <a:xfrm>
            <a:off x="6338490" y="1915882"/>
            <a:ext cx="4723855" cy="1284518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Por adaptación de algoritmos</a:t>
            </a:r>
            <a:endParaRPr lang="es-ES" sz="2800" dirty="0"/>
          </a:p>
        </p:txBody>
      </p:sp>
      <p:sp>
        <p:nvSpPr>
          <p:cNvPr id="4" name="Rectángulo 3"/>
          <p:cNvSpPr/>
          <p:nvPr/>
        </p:nvSpPr>
        <p:spPr>
          <a:xfrm>
            <a:off x="1271180" y="3249387"/>
            <a:ext cx="4723855" cy="23186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Relevancia Binaria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Transformación por Pares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Ranking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Agrupación de Etiquetas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 smtClean="0"/>
              <a:t>Multiclasificación</a:t>
            </a:r>
            <a:endParaRPr lang="es-ES" sz="2400" dirty="0"/>
          </a:p>
        </p:txBody>
      </p:sp>
      <p:sp>
        <p:nvSpPr>
          <p:cNvPr id="7" name="Rectángulo 6"/>
          <p:cNvSpPr/>
          <p:nvPr/>
        </p:nvSpPr>
        <p:spPr>
          <a:xfrm>
            <a:off x="6371153" y="3271155"/>
            <a:ext cx="4723855" cy="2296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SVM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Árboles de Decisión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Redes Neuronales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Métodos Probabilísticos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Algoritmos </a:t>
            </a:r>
            <a:r>
              <a:rPr lang="es-ES" sz="2400" dirty="0" err="1" smtClean="0"/>
              <a:t>Biospirados</a:t>
            </a: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KNN</a:t>
            </a:r>
            <a:endParaRPr lang="es-ES" sz="2400" dirty="0"/>
          </a:p>
        </p:txBody>
      </p:sp>
      <p:sp>
        <p:nvSpPr>
          <p:cNvPr id="6" name="Elipse 5"/>
          <p:cNvSpPr/>
          <p:nvPr/>
        </p:nvSpPr>
        <p:spPr>
          <a:xfrm>
            <a:off x="1271180" y="3624943"/>
            <a:ext cx="4329520" cy="47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70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446317" y="0"/>
            <a:ext cx="9745684" cy="846157"/>
          </a:xfrm>
        </p:spPr>
        <p:txBody>
          <a:bodyPr>
            <a:norm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Clasificación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Multi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-etiqueta Gradual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669475" y="837330"/>
                <a:ext cx="11217728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ES" sz="2400" dirty="0" smtClean="0"/>
                  <a:t>Sean 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s-E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S" sz="2400" i="1" dirty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s-E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sz="2400" i="1" dirty="0">
                            <a:latin typeface="Cambria Math" panose="02040503050406030204" pitchFamily="18" charset="0"/>
                          </a:rPr>
                          <m:t>=1, …, </m:t>
                        </m:r>
                        <m:r>
                          <a:rPr lang="es-E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s-ES" sz="2400" dirty="0"/>
                  <a:t>: conjunto de etiquetas</a:t>
                </a:r>
              </a:p>
              <a:p>
                <a:pPr algn="just"/>
                <a:r>
                  <a:rPr lang="es-ES" sz="2400" dirty="0"/>
                  <a:t>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400">
                        <a:latin typeface="Cambria Math" panose="02040503050406030204" pitchFamily="18" charset="0"/>
                      </a:rPr>
                      <m:t>D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s-E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s-E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s-ES" sz="2400" i="1" dirty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s-E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 dirty="0">
                            <a:latin typeface="Cambria Math" panose="02040503050406030204" pitchFamily="18" charset="0"/>
                          </a:rPr>
                          <m:t>=1, …, </m:t>
                        </m:r>
                        <m:r>
                          <a:rPr lang="es-E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s-ES" sz="2400" dirty="0"/>
                  <a:t>: conjunto de datos multilabel </a:t>
                </a:r>
              </a:p>
              <a:p>
                <a:pPr algn="just"/>
                <a:r>
                  <a:rPr lang="es-ES" sz="2400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s-E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s-ES" sz="24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s-E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E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s-ES" sz="2400" dirty="0"/>
                  <a:t>: datos multilabel</a:t>
                </a:r>
              </a:p>
              <a:p>
                <a:pPr algn="just"/>
                <a:r>
                  <a:rPr lang="es-ES" sz="2400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s-ES" sz="2400" i="1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s-ES" sz="2400" dirty="0"/>
                  <a:t> vector de atributos de la instancia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s-ES" sz="2400" dirty="0"/>
                  <a:t>.</a:t>
                </a:r>
              </a:p>
              <a:p>
                <a:pPr algn="just"/>
                <a:r>
                  <a:rPr lang="es-ES" sz="2400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E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s-E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s-E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s-ES" sz="2400" dirty="0"/>
                  <a:t>: subconjunto de etiquetas asociadas a la </a:t>
                </a:r>
                <a:r>
                  <a:rPr lang="es-ES" sz="2400" dirty="0" smtClean="0"/>
                  <a:t>instancia</a:t>
                </a:r>
              </a:p>
              <a:p>
                <a:pPr algn="just"/>
                <a:r>
                  <a:rPr lang="es-ES" sz="2400" dirty="0"/>
                  <a:t> </a:t>
                </a:r>
                <a14:m>
                  <m:oMath xmlns:m="http://schemas.openxmlformats.org/officeDocument/2006/math">
                    <m:r>
                      <a:rPr lang="es-ES" sz="2400" b="0" i="0" smtClean="0">
                        <a:latin typeface="Cambria Math" panose="02040503050406030204" pitchFamily="18" charset="0"/>
                      </a:rPr>
                      <m:t>           </m:t>
                    </m:r>
                    <m:sSub>
                      <m:sSub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s-ES" sz="2400" dirty="0" smtClean="0"/>
                  <a:t>: subconjunto borroso de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s-E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2400" dirty="0" smtClean="0"/>
                  <a:t>asociado a la instancia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ES" sz="2400" dirty="0" smtClean="0"/>
                  <a:t>.</a:t>
                </a:r>
              </a:p>
              <a:p>
                <a:pPr algn="just"/>
                <a:r>
                  <a:rPr lang="es-ES" sz="2400" dirty="0"/>
                  <a:t> </a:t>
                </a:r>
                <a:r>
                  <a:rPr lang="es-ES" sz="2400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400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400" dirty="0"/>
                  <a:t>: f</a:t>
                </a:r>
                <a:r>
                  <a:rPr lang="es-ES" sz="2400" dirty="0" smtClean="0"/>
                  <a:t>unción </a:t>
                </a:r>
                <a:r>
                  <a:rPr lang="es-ES" sz="2400" dirty="0"/>
                  <a:t>de </a:t>
                </a:r>
                <a:r>
                  <a:rPr lang="es-ES" sz="2400" dirty="0" smtClean="0"/>
                  <a:t>pertenencia que retorna </a:t>
                </a:r>
                <a:r>
                  <a:rPr lang="es-ES" sz="2400" dirty="0"/>
                  <a:t>e</a:t>
                </a:r>
                <a:r>
                  <a:rPr lang="es-ES" sz="2400" dirty="0" smtClean="0"/>
                  <a:t>l </a:t>
                </a:r>
                <a:r>
                  <a:rPr lang="es-ES" sz="2400" dirty="0"/>
                  <a:t>grado de pertenencia de la </a:t>
                </a:r>
                <a:r>
                  <a:rPr lang="es-ES" sz="2400" dirty="0" smtClean="0"/>
                  <a:t>etiqueta </a:t>
                </a:r>
                <a14:m>
                  <m:oMath xmlns:m="http://schemas.openxmlformats.org/officeDocument/2006/math">
                    <m:r>
                      <a:rPr lang="es-ES" sz="2400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s-E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s-E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2400" dirty="0" smtClean="0"/>
                  <a:t>en </a:t>
                </a:r>
                <a:r>
                  <a:rPr lang="es-ES" sz="2400" dirty="0"/>
                  <a:t>el conjunto </a:t>
                </a:r>
                <a:r>
                  <a:rPr lang="es-ES" sz="2400" dirty="0" smtClean="0"/>
                  <a:t>borroso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s-ES" sz="2400" dirty="0" smtClean="0"/>
              </a:p>
              <a:p>
                <a:pPr algn="just"/>
                <a:r>
                  <a:rPr lang="es-ES" sz="2400" dirty="0"/>
                  <a:t>Se utilizará una escala ordinal de grados de pertenencia, que es, un conjunto finito ordenado </a:t>
                </a:r>
                <a:r>
                  <a:rPr lang="es-ES" sz="2400" dirty="0" smtClean="0"/>
                  <a:t>de grados </a:t>
                </a:r>
                <a:r>
                  <a:rPr lang="es-ES" sz="2400" dirty="0"/>
                  <a:t>de pertenencia. Más generalmente, se asume que </a:t>
                </a:r>
                <a14:m>
                  <m:oMath xmlns:m="http://schemas.openxmlformats.org/officeDocument/2006/math"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s-E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s-E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s-E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s-E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 , . . . ..</m:t>
                    </m:r>
                    <m:sSub>
                      <m:sSubPr>
                        <m:ctrlPr>
                          <a:rPr lang="es-E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 dirty="0" err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s-E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s-ES" sz="2400" dirty="0"/>
                  <a:t>, donde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s-E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s-E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s-E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&lt;, </m:t>
                    </m:r>
                    <m:r>
                      <a:rPr lang="es-ES" sz="2400" i="1" dirty="0">
                        <a:latin typeface="Cambria Math" panose="02040503050406030204" pitchFamily="18" charset="0"/>
                      </a:rPr>
                      <m:t>. . . &lt;</m:t>
                    </m:r>
                    <m:sSub>
                      <m:sSubPr>
                        <m:ctrlPr>
                          <a:rPr lang="es-E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 dirty="0" err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s-E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s-E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E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s-E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sz="2400" i="1" dirty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es-ES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24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E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s-E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s-ES" sz="2400" i="1" dirty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s-ES" sz="2400" dirty="0" smtClean="0"/>
              </a:p>
              <a:p>
                <a:pPr algn="just"/>
                <a:r>
                  <a:rPr lang="es-ES" sz="2400" dirty="0"/>
                  <a:t>El objetivo es entrenar un mapa </a:t>
                </a:r>
                <a14:m>
                  <m:oMath xmlns:m="http://schemas.openxmlformats.org/officeDocument/2006/math"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400" dirty="0" smtClean="0"/>
                  <a:t>, </a:t>
                </a:r>
                <a:r>
                  <a:rPr lang="es-ES" sz="2400" dirty="0"/>
                  <a:t>donde </a:t>
                </a:r>
                <a14:m>
                  <m:oMath xmlns:m="http://schemas.openxmlformats.org/officeDocument/2006/math"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400" dirty="0"/>
                  <a:t> es la clase de </a:t>
                </a:r>
                <a:r>
                  <a:rPr lang="es-ES" sz="2400" dirty="0" smtClean="0"/>
                  <a:t>subconjuntos borrosos de </a:t>
                </a:r>
                <a14:m>
                  <m:oMath xmlns:m="http://schemas.openxmlformats.org/officeDocument/2006/math"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s-ES" sz="2400" dirty="0"/>
                  <a:t> (con grados de pertenencia en </a:t>
                </a:r>
                <a14:m>
                  <m:oMath xmlns:m="http://schemas.openxmlformats.org/officeDocument/2006/math"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s-ES" sz="2400" dirty="0" smtClean="0"/>
                  <a:t>)         </a:t>
                </a:r>
                <a:endParaRPr lang="es-ES" sz="2400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75" y="837330"/>
                <a:ext cx="11217728" cy="4893647"/>
              </a:xfrm>
              <a:prstGeom prst="rect">
                <a:avLst/>
              </a:prstGeom>
              <a:blipFill rotWithShape="0">
                <a:blip r:embed="rId3"/>
                <a:stretch>
                  <a:fillRect l="-870" t="-872" r="-815" b="-199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93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446317" y="0"/>
            <a:ext cx="9745684" cy="846157"/>
          </a:xfrm>
        </p:spPr>
        <p:txBody>
          <a:bodyPr>
            <a:norm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Clasificación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Multi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-etiqueta Gradual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41904335"/>
              </p:ext>
            </p:extLst>
          </p:nvPr>
        </p:nvGraphicFramePr>
        <p:xfrm>
          <a:off x="986970" y="846157"/>
          <a:ext cx="9398001" cy="605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06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292662" y="0"/>
            <a:ext cx="3899338" cy="846157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Horizontal CLR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083" y="1271752"/>
            <a:ext cx="8450317" cy="380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8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9427778" y="0"/>
            <a:ext cx="2764221" cy="846157"/>
          </a:xfrm>
        </p:spPr>
        <p:txBody>
          <a:bodyPr/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Full CLR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222" y="1040525"/>
            <a:ext cx="8580219" cy="415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80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752114" y="0"/>
            <a:ext cx="3439886" cy="846157"/>
          </a:xfrm>
        </p:spPr>
        <p:txBody>
          <a:bodyPr/>
          <a:lstStyle/>
          <a:p>
            <a:r>
              <a:rPr lang="es-ES" b="1" dirty="0" err="1" smtClean="0">
                <a:latin typeface="Arial" pitchFamily="34" charset="0"/>
                <a:cs typeface="Arial" pitchFamily="34" charset="0"/>
              </a:rPr>
              <a:t>Joined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CLR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586" y="1230695"/>
            <a:ext cx="8659864" cy="391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0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752114" y="0"/>
            <a:ext cx="3439886" cy="846157"/>
          </a:xfrm>
        </p:spPr>
        <p:txBody>
          <a:bodyPr/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8922">
            <a:off x="1784967" y="2775373"/>
            <a:ext cx="1418856" cy="1450921"/>
          </a:xfrm>
          <a:prstGeom prst="rect">
            <a:avLst/>
          </a:prstGeom>
        </p:spPr>
      </p:pic>
      <p:sp>
        <p:nvSpPr>
          <p:cNvPr id="13" name="CuadroTexto 7"/>
          <p:cNvSpPr txBox="1"/>
          <p:nvPr/>
        </p:nvSpPr>
        <p:spPr>
          <a:xfrm rot="21296040">
            <a:off x="1590876" y="2417603"/>
            <a:ext cx="202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gradedMLC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CuadroTexto 11"/>
          <p:cNvSpPr txBox="1"/>
          <p:nvPr/>
        </p:nvSpPr>
        <p:spPr>
          <a:xfrm>
            <a:off x="4809541" y="2740724"/>
            <a:ext cx="192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4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Métricas</a:t>
            </a:r>
            <a:endParaRPr kumimoji="0" lang="es-ES_tradnl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Flecha izquierda y derecha 14"/>
          <p:cNvSpPr/>
          <p:nvPr/>
        </p:nvSpPr>
        <p:spPr>
          <a:xfrm>
            <a:off x="3480107" y="3194753"/>
            <a:ext cx="4584598" cy="434046"/>
          </a:xfrm>
          <a:prstGeom prst="left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CuadroTexto 13"/>
          <p:cNvSpPr txBox="1"/>
          <p:nvPr/>
        </p:nvSpPr>
        <p:spPr>
          <a:xfrm>
            <a:off x="4317786" y="3571750"/>
            <a:ext cx="343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4 Conjuntos de Datos</a:t>
            </a:r>
            <a:endParaRPr kumimoji="0" lang="es-ES_tradnl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716028445"/>
              </p:ext>
            </p:extLst>
          </p:nvPr>
        </p:nvGraphicFramePr>
        <p:xfrm>
          <a:off x="7912366" y="1477465"/>
          <a:ext cx="3338019" cy="3903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3042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7445829" y="0"/>
            <a:ext cx="4746171" cy="846157"/>
          </a:xfrm>
        </p:spPr>
        <p:txBody>
          <a:bodyPr>
            <a:normAutofit/>
          </a:bodyPr>
          <a:lstStyle/>
          <a:p>
            <a:r>
              <a:rPr lang="es-ES" b="1" dirty="0" err="1">
                <a:latin typeface="Arial" pitchFamily="34" charset="0"/>
                <a:cs typeface="Arial" pitchFamily="34" charset="0"/>
              </a:rPr>
              <a:t>Hamming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Loss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67558" y="1558948"/>
            <a:ext cx="102370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Denota </a:t>
            </a:r>
            <a:r>
              <a:rPr lang="es-ES" sz="2400" dirty="0"/>
              <a:t>la desviación </a:t>
            </a:r>
            <a:r>
              <a:rPr lang="es-ES" sz="2400" dirty="0" smtClean="0"/>
              <a:t>media de </a:t>
            </a:r>
            <a:r>
              <a:rPr lang="es-ES" sz="2400" dirty="0"/>
              <a:t>los grados predichos para la etiqueta con los que realmente posee.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110" y="2524672"/>
            <a:ext cx="6262689" cy="154114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225" y="4326802"/>
            <a:ext cx="40195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17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398823" y="0"/>
            <a:ext cx="3793177" cy="846157"/>
          </a:xfrm>
        </p:spPr>
        <p:txBody>
          <a:bodyPr/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Introducción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2032000" y="719666"/>
          <a:ext cx="960581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93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7445829" y="0"/>
            <a:ext cx="4746171" cy="846157"/>
          </a:xfrm>
        </p:spPr>
        <p:txBody>
          <a:bodyPr>
            <a:norm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Vertical 0-1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Loss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38200" y="1352662"/>
            <a:ext cx="10515600" cy="1096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Esta métrica mide el porcentaje de etiquetas con grados incorrectamente asignados. Contrariamente a la </a:t>
            </a:r>
            <a:r>
              <a:rPr lang="es-ES" sz="2400" i="1" dirty="0" err="1"/>
              <a:t>Hamming</a:t>
            </a:r>
            <a:r>
              <a:rPr lang="es-ES" sz="2400" i="1" dirty="0"/>
              <a:t> </a:t>
            </a:r>
            <a:r>
              <a:rPr lang="es-ES" sz="2400" i="1" dirty="0" err="1"/>
              <a:t>Loss</a:t>
            </a:r>
            <a:r>
              <a:rPr lang="es-ES" sz="2400" dirty="0"/>
              <a:t>, no considera el tamaño de la diferencia de grados.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730" y="2955418"/>
            <a:ext cx="5351491" cy="168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0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9732579" y="0"/>
            <a:ext cx="2459421" cy="846157"/>
          </a:xfrm>
        </p:spPr>
        <p:txBody>
          <a:bodyPr>
            <a:norm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C-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Index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93378" y="980880"/>
            <a:ext cx="10216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Esta métrica mide </a:t>
            </a:r>
            <a:r>
              <a:rPr lang="es-ES" sz="2400" dirty="0"/>
              <a:t>el error del ranking por pares entre un par de etiquetas de dos conjuntos diferentes. Esencialmente, cuenta el número de pares de etiquetas incorrectamente ordenados con diferente</a:t>
            </a:r>
          </a:p>
          <a:p>
            <a:r>
              <a:rPr lang="es-ES" sz="2400" dirty="0"/>
              <a:t>grado en el ranking.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2852737"/>
            <a:ext cx="8638518" cy="167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8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789683" y="0"/>
            <a:ext cx="5402317" cy="846157"/>
          </a:xfrm>
        </p:spPr>
        <p:txBody>
          <a:bodyPr>
            <a:normAutofit fontScale="90000"/>
          </a:bodyPr>
          <a:lstStyle/>
          <a:p>
            <a:r>
              <a:rPr lang="es-ES" b="1" dirty="0" err="1">
                <a:latin typeface="Arial" pitchFamily="34" charset="0"/>
                <a:cs typeface="Arial" pitchFamily="34" charset="0"/>
              </a:rPr>
              <a:t>One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 Error Rank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Loss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29711" y="1317211"/>
            <a:ext cx="9785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Compara </a:t>
            </a:r>
            <a:r>
              <a:rPr lang="es-ES" sz="2400" dirty="0"/>
              <a:t>el grado real de </a:t>
            </a:r>
            <a:r>
              <a:rPr lang="es-ES" sz="2400" dirty="0" smtClean="0"/>
              <a:t>la etiqueta </a:t>
            </a:r>
            <a:r>
              <a:rPr lang="es-ES" sz="2400" dirty="0"/>
              <a:t>más altamente </a:t>
            </a:r>
            <a:r>
              <a:rPr lang="es-ES" sz="2400" dirty="0" err="1"/>
              <a:t>rankeada</a:t>
            </a:r>
            <a:r>
              <a:rPr lang="es-ES" sz="2400" dirty="0"/>
              <a:t> con el grado más alto de todas las etiquetas de una instancia.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862" y="3019425"/>
            <a:ext cx="6494572" cy="116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36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752114" y="0"/>
            <a:ext cx="3439886" cy="846157"/>
          </a:xfrm>
        </p:spPr>
        <p:txBody>
          <a:bodyPr/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isco magnético 3"/>
          <p:cNvSpPr/>
          <p:nvPr/>
        </p:nvSpPr>
        <p:spPr>
          <a:xfrm>
            <a:off x="1607885" y="2536470"/>
            <a:ext cx="1940704" cy="1783216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BeLaE_m5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5" name="Disco magnético 4"/>
          <p:cNvSpPr/>
          <p:nvPr/>
        </p:nvSpPr>
        <p:spPr>
          <a:xfrm>
            <a:off x="3947617" y="2538314"/>
            <a:ext cx="1940704" cy="1783216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BeLaE_m10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6" name="Disco magnético 5"/>
          <p:cNvSpPr/>
          <p:nvPr/>
        </p:nvSpPr>
        <p:spPr>
          <a:xfrm>
            <a:off x="6303677" y="2538314"/>
            <a:ext cx="1940704" cy="1783216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Movies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7" name="Disco magnético 6"/>
          <p:cNvSpPr/>
          <p:nvPr/>
        </p:nvSpPr>
        <p:spPr>
          <a:xfrm>
            <a:off x="8643409" y="2538314"/>
            <a:ext cx="1940704" cy="1783216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Medical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3" name="Llamada rectangular redondeada 2"/>
          <p:cNvSpPr/>
          <p:nvPr/>
        </p:nvSpPr>
        <p:spPr>
          <a:xfrm>
            <a:off x="9402535" y="1013135"/>
            <a:ext cx="2139043" cy="1358200"/>
          </a:xfrm>
          <a:prstGeom prst="wedgeRoundRect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1953 informes de radiología de texto libres.</a:t>
            </a:r>
            <a:endParaRPr lang="es-ES_tradnl" sz="2000" dirty="0">
              <a:solidFill>
                <a:schemeClr val="tx1"/>
              </a:solidFill>
            </a:endParaRPr>
          </a:p>
        </p:txBody>
      </p:sp>
      <p:sp>
        <p:nvSpPr>
          <p:cNvPr id="10" name="Llamada rectangular redondeada 9"/>
          <p:cNvSpPr/>
          <p:nvPr/>
        </p:nvSpPr>
        <p:spPr>
          <a:xfrm>
            <a:off x="2786661" y="498249"/>
            <a:ext cx="3311981" cy="1358200"/>
          </a:xfrm>
          <a:prstGeom prst="wedgeRoundRect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1930 instancias que representan las preferencias laborales de estudiantes al graduarse.</a:t>
            </a:r>
            <a:endParaRPr lang="es-ES_tradnl" sz="2000" dirty="0">
              <a:solidFill>
                <a:schemeClr val="tx1"/>
              </a:solidFill>
            </a:endParaRPr>
          </a:p>
        </p:txBody>
      </p:sp>
      <p:sp>
        <p:nvSpPr>
          <p:cNvPr id="11" name="Abrir llave 10"/>
          <p:cNvSpPr/>
          <p:nvPr/>
        </p:nvSpPr>
        <p:spPr>
          <a:xfrm rot="5400000">
            <a:off x="3518304" y="150126"/>
            <a:ext cx="424543" cy="43481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Llamada rectangular redondeada 12"/>
          <p:cNvSpPr/>
          <p:nvPr/>
        </p:nvSpPr>
        <p:spPr>
          <a:xfrm>
            <a:off x="6485166" y="4720803"/>
            <a:ext cx="3491594" cy="1358200"/>
          </a:xfrm>
          <a:prstGeom prst="wedgeRoundRectCallout">
            <a:avLst>
              <a:gd name="adj1" fmla="val -25413"/>
              <a:gd name="adj2" fmla="val -72149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Tomado un conjunto de datos de una guía de programas de TV denominada </a:t>
            </a:r>
            <a:r>
              <a:rPr lang="es-ES" sz="2000" dirty="0" err="1">
                <a:solidFill>
                  <a:schemeClr val="tx1"/>
                </a:solidFill>
              </a:rPr>
              <a:t>TVSpielfilm</a:t>
            </a:r>
            <a:r>
              <a:rPr lang="es-ES" sz="2000" dirty="0">
                <a:solidFill>
                  <a:schemeClr val="tx1"/>
                </a:solidFill>
              </a:rPr>
              <a:t>.</a:t>
            </a:r>
            <a:endParaRPr lang="es-ES_tradn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752114" y="0"/>
            <a:ext cx="3439886" cy="846157"/>
          </a:xfrm>
        </p:spPr>
        <p:txBody>
          <a:bodyPr/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17426" y="846157"/>
            <a:ext cx="1952522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alibri"/>
              </a:rPr>
              <a:t>Horizontal CLR</a:t>
            </a:r>
            <a:endParaRPr kumimoji="0" lang="es-ES" sz="2400" b="0" i="0" u="none" strike="noStrike" kern="1200" cap="none" spc="0" normalizeH="0" baseline="0" noProof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uLnTx/>
              <a:uFillTx/>
              <a:latin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68299"/>
              </p:ext>
            </p:extLst>
          </p:nvPr>
        </p:nvGraphicFramePr>
        <p:xfrm>
          <a:off x="898072" y="1888900"/>
          <a:ext cx="10695215" cy="2057400"/>
        </p:xfrm>
        <a:graphic>
          <a:graphicData uri="http://schemas.openxmlformats.org/drawingml/2006/table">
            <a:tbl>
              <a:tblPr firstRow="1" bandRow="1"/>
              <a:tblGrid>
                <a:gridCol w="3183183"/>
                <a:gridCol w="975090"/>
                <a:gridCol w="928421"/>
                <a:gridCol w="959754"/>
                <a:gridCol w="841743"/>
                <a:gridCol w="927761"/>
                <a:gridCol w="975750"/>
                <a:gridCol w="943758"/>
                <a:gridCol w="959755"/>
              </a:tblGrid>
              <a:tr h="315405">
                <a:tc rowSpan="2"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err="1" smtClean="0"/>
                        <a:t>Métricas</a:t>
                      </a:r>
                      <a:r>
                        <a:rPr lang="en-US" sz="1800" dirty="0" smtClean="0"/>
                        <a:t>\</a:t>
                      </a:r>
                      <a:r>
                        <a:rPr lang="en-US" sz="1800" dirty="0" err="1" smtClean="0"/>
                        <a:t>Conj.Datos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BeLaE_m5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BeLaE_m10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Medical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Movies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145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s-ES" altLang="en-US" sz="1800" dirty="0"/>
                        <a:t>Spark</a:t>
                      </a:r>
                    </a:p>
                  </a:txBody>
                  <a:tcPr marL="68580" marR="68580" marT="34290" marB="34290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s-ES" altLang="en-US" sz="1800" dirty="0" err="1" smtClean="0"/>
                        <a:t>MUL.</a:t>
                      </a:r>
                      <a:endParaRPr lang="es-ES" alt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s-ES" altLang="en-US" sz="1800" dirty="0">
                          <a:sym typeface="+mn-ea"/>
                        </a:rPr>
                        <a:t>Spark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s-ES" altLang="en-US" sz="1800" dirty="0" err="1" smtClean="0">
                          <a:sym typeface="+mn-ea"/>
                        </a:rPr>
                        <a:t>MUL.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s-ES" altLang="en-US" sz="1800" dirty="0">
                          <a:sym typeface="+mn-ea"/>
                        </a:rPr>
                        <a:t>Spark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s-ES" altLang="en-US" sz="1800" dirty="0" err="1" smtClean="0">
                          <a:sym typeface="+mn-ea"/>
                        </a:rPr>
                        <a:t>MUL.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s-ES" altLang="en-US" sz="1800" dirty="0">
                          <a:sym typeface="+mn-ea"/>
                        </a:rPr>
                        <a:t>Spark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s-ES" altLang="en-US" sz="1800" dirty="0" err="1" smtClean="0">
                          <a:sym typeface="+mn-ea"/>
                        </a:rPr>
                        <a:t>MUL.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16663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Hamming Loss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0.1819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0.1819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0.1724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0.1724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0.2124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0.2124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0.2582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0.2582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16624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One Error Loss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0.0667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0.0667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0.0928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0.0928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0.0931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0.0931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0.1608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0.1608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1726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Zero One Loss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0.6354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0.6354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0.5912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0.5912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0.6823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0.6823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0.6379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0.6379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40341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err="1" smtClean="0"/>
                        <a:t>CIndex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0.1643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0.1643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0.2087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0.2087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0.2189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0.2189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0.2399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0.2399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25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752114" y="0"/>
            <a:ext cx="3439886" cy="846157"/>
          </a:xfrm>
        </p:spPr>
        <p:txBody>
          <a:bodyPr/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37926" y="846157"/>
            <a:ext cx="1111523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Calibri"/>
              </a:rPr>
              <a:t>Full</a:t>
            </a:r>
            <a:r>
              <a:rPr kumimoji="0" lang="en-US" sz="2400" b="0" i="0" u="none" strike="noStrike" kern="1200" cap="none" spc="0" normalizeH="0" baseline="0" noProof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alibri"/>
              </a:rPr>
              <a:t> CLR</a:t>
            </a:r>
            <a:endParaRPr kumimoji="0" lang="es-ES" sz="2400" b="0" i="0" u="none" strike="noStrike" kern="1200" cap="none" spc="0" normalizeH="0" baseline="0" noProof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uLnTx/>
              <a:uFillTx/>
              <a:latin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772297"/>
              </p:ext>
            </p:extLst>
          </p:nvPr>
        </p:nvGraphicFramePr>
        <p:xfrm>
          <a:off x="669469" y="2117500"/>
          <a:ext cx="10874839" cy="2240280"/>
        </p:xfrm>
        <a:graphic>
          <a:graphicData uri="http://schemas.openxmlformats.org/drawingml/2006/table">
            <a:tbl>
              <a:tblPr firstRow="1" bandRow="1"/>
              <a:tblGrid>
                <a:gridCol w="3206063"/>
                <a:gridCol w="982099"/>
                <a:gridCol w="935094"/>
                <a:gridCol w="966652"/>
                <a:gridCol w="950542"/>
                <a:gridCol w="934430"/>
                <a:gridCol w="982764"/>
                <a:gridCol w="950542"/>
                <a:gridCol w="966653"/>
              </a:tblGrid>
              <a:tr h="302705">
                <a:tc rowSpan="2"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err="1" smtClean="0"/>
                        <a:t>Métricas</a:t>
                      </a:r>
                      <a:r>
                        <a:rPr lang="en-US" sz="2000" dirty="0" smtClean="0"/>
                        <a:t>\</a:t>
                      </a:r>
                      <a:r>
                        <a:rPr lang="en-US" sz="2000" dirty="0" err="1" smtClean="0"/>
                        <a:t>Conj.Datos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/>
                        <a:t>BeLaE_m5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/>
                        <a:t>BeLaE_m10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/>
                        <a:t>Medical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/>
                        <a:t>Movies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810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s-ES" altLang="en-US" sz="2000" dirty="0"/>
                        <a:t>Spark</a:t>
                      </a:r>
                    </a:p>
                  </a:txBody>
                  <a:tcPr marL="68580" marR="68580" marT="34290" marB="34290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s-ES" altLang="en-US" sz="2000" dirty="0" err="1" smtClean="0"/>
                        <a:t>MUL.</a:t>
                      </a:r>
                      <a:endParaRPr lang="es-ES" alt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s-ES" altLang="en-US" sz="2000" dirty="0">
                          <a:sym typeface="+mn-ea"/>
                        </a:rPr>
                        <a:t>Spark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s-ES" altLang="en-US" sz="2000" dirty="0" err="1" smtClean="0">
                          <a:sym typeface="+mn-ea"/>
                        </a:rPr>
                        <a:t>MUL.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s-ES" altLang="en-US" sz="2000" dirty="0">
                          <a:sym typeface="+mn-ea"/>
                        </a:rPr>
                        <a:t>Spark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s-ES" altLang="en-US" sz="2000" dirty="0" err="1" smtClean="0">
                          <a:sym typeface="+mn-ea"/>
                        </a:rPr>
                        <a:t>MUL.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s-ES" altLang="en-US" sz="2000" dirty="0">
                          <a:sym typeface="+mn-ea"/>
                        </a:rPr>
                        <a:t>Spark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s-ES" altLang="en-US" sz="2000" dirty="0" err="1" smtClean="0">
                          <a:sym typeface="+mn-ea"/>
                        </a:rPr>
                        <a:t>MUL.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0391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/>
                        <a:t>Vertical Hamming Distance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0.3229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0.3229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0.3351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0.3351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0.3327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0.3327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0.7380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0.7380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03875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/>
                        <a:t>One Error Loss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0.0787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0.0787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0.1051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0.1051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0.0909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0.0909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0.1116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0.1116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04485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/>
                        <a:t>Zero One Loss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0.6975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0.6975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0.7697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0.7697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0.7163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0.7163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0.9426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0.9426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26637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2000" dirty="0" err="1" smtClean="0"/>
                        <a:t>CIndex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0.1867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0.1867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0.2225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0.2225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0.2294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0.2294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0.2540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0.2540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08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752114" y="0"/>
            <a:ext cx="3439886" cy="846157"/>
          </a:xfrm>
        </p:spPr>
        <p:txBody>
          <a:bodyPr/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55987" y="846157"/>
            <a:ext cx="1475404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alibri"/>
              </a:rPr>
              <a:t>Joined CLR</a:t>
            </a:r>
            <a:endParaRPr kumimoji="0" lang="es-ES" sz="2400" b="0" i="0" u="none" strike="noStrike" kern="1200" cap="none" spc="0" normalizeH="0" baseline="0" noProof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uLnTx/>
              <a:uFillTx/>
              <a:latin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783891"/>
              </p:ext>
            </p:extLst>
          </p:nvPr>
        </p:nvGraphicFramePr>
        <p:xfrm>
          <a:off x="709031" y="2346100"/>
          <a:ext cx="10965897" cy="2240280"/>
        </p:xfrm>
        <a:graphic>
          <a:graphicData uri="http://schemas.openxmlformats.org/drawingml/2006/table">
            <a:tbl>
              <a:tblPr firstRow="1" bandRow="1"/>
              <a:tblGrid>
                <a:gridCol w="3232909"/>
                <a:gridCol w="990322"/>
                <a:gridCol w="942923"/>
                <a:gridCol w="974746"/>
                <a:gridCol w="958501"/>
                <a:gridCol w="942254"/>
                <a:gridCol w="990993"/>
                <a:gridCol w="958501"/>
                <a:gridCol w="974748"/>
              </a:tblGrid>
              <a:tr h="315405">
                <a:tc rowSpan="2"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err="1" smtClean="0"/>
                        <a:t>Métricas</a:t>
                      </a:r>
                      <a:r>
                        <a:rPr lang="en-US" sz="2000" dirty="0" smtClean="0"/>
                        <a:t>\</a:t>
                      </a:r>
                      <a:r>
                        <a:rPr lang="en-US" sz="2000" dirty="0" err="1" smtClean="0"/>
                        <a:t>Conj.Datos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/>
                        <a:t>BeLaE_m5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/>
                        <a:t>BeLaE_m10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/>
                        <a:t>Medical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/>
                        <a:t>Movies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145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s-ES" altLang="en-US" sz="2000" dirty="0"/>
                        <a:t>Spark</a:t>
                      </a:r>
                    </a:p>
                  </a:txBody>
                  <a:tcPr marL="68580" marR="68580" marT="34290" marB="34290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s-ES" altLang="en-US" sz="2000" dirty="0" err="1" smtClean="0"/>
                        <a:t>MUL.</a:t>
                      </a:r>
                      <a:endParaRPr lang="es-ES" alt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s-ES" altLang="en-US" sz="2000" dirty="0">
                          <a:sym typeface="+mn-ea"/>
                        </a:rPr>
                        <a:t>Spark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s-ES" altLang="en-US" sz="2000" dirty="0" err="1" smtClean="0">
                          <a:sym typeface="+mn-ea"/>
                        </a:rPr>
                        <a:t>MUL.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s-ES" altLang="en-US" sz="2000" dirty="0">
                          <a:sym typeface="+mn-ea"/>
                        </a:rPr>
                        <a:t>Spark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s-ES" altLang="en-US" sz="2000" dirty="0" err="1" smtClean="0">
                          <a:sym typeface="+mn-ea"/>
                        </a:rPr>
                        <a:t>MUL.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s-ES" altLang="en-US" sz="2000" dirty="0">
                          <a:sym typeface="+mn-ea"/>
                        </a:rPr>
                        <a:t>Spark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s-ES" altLang="en-US" sz="2000" dirty="0" err="1" smtClean="0">
                          <a:sym typeface="+mn-ea"/>
                        </a:rPr>
                        <a:t>MUL.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16663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/>
                        <a:t>Hamming</a:t>
                      </a:r>
                      <a:r>
                        <a:rPr lang="en-US" sz="2000" baseline="0" dirty="0" smtClean="0"/>
                        <a:t> Loss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0.1617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0.1617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0.1617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0.1617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0.2073 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0.2073 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0.2726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0.2726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16624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/>
                        <a:t>One Error Loss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0.0667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0.0667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0.0928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0.0928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0.0931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0.0931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0.1608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0.1608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1726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/>
                        <a:t>Zero One Loss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0.5677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0.5677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0.5611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0.5611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0.6656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0.6656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0.6619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0.6619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40341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2000" dirty="0" err="1" smtClean="0"/>
                        <a:t>CIndex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0.1643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0.1643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0.2087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0.2087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0.2189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0.2189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0.2399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0.2399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7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6 Imagen" descr="2.jpg"/>
          <p:cNvPicPr>
            <a:picLocks noChangeAspect="1"/>
          </p:cNvPicPr>
          <p:nvPr/>
        </p:nvPicPr>
        <p:blipFill>
          <a:blip r:embed="rId3"/>
          <a:srcRect l="24839" t="72294" r="52058"/>
          <a:stretch>
            <a:fillRect/>
          </a:stretch>
        </p:blipFill>
        <p:spPr>
          <a:xfrm>
            <a:off x="9606248" y="1591291"/>
            <a:ext cx="771896" cy="861641"/>
          </a:xfrm>
          <a:prstGeom prst="rect">
            <a:avLst/>
          </a:prstGeom>
        </p:spPr>
      </p:pic>
      <p:pic>
        <p:nvPicPr>
          <p:cNvPr id="7" name="6 Imagen" descr="2.jpg"/>
          <p:cNvPicPr>
            <a:picLocks noChangeAspect="1"/>
          </p:cNvPicPr>
          <p:nvPr/>
        </p:nvPicPr>
        <p:blipFill>
          <a:blip r:embed="rId3"/>
          <a:srcRect l="24839" t="72294" r="52058"/>
          <a:stretch>
            <a:fillRect/>
          </a:stretch>
        </p:blipFill>
        <p:spPr>
          <a:xfrm>
            <a:off x="4595752" y="1591291"/>
            <a:ext cx="771896" cy="861641"/>
          </a:xfrm>
          <a:prstGeom prst="rect">
            <a:avLst/>
          </a:prstGeom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6783686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4 Imagen" descr="1.png"/>
          <p:cNvPicPr>
            <a:picLocks noChangeAspect="1"/>
          </p:cNvPicPr>
          <p:nvPr/>
        </p:nvPicPr>
        <p:blipFill>
          <a:blip r:embed="rId9"/>
          <a:srcRect l="34486" t="18824" r="43240" b="45147"/>
          <a:stretch>
            <a:fillRect/>
          </a:stretch>
        </p:blipFill>
        <p:spPr>
          <a:xfrm>
            <a:off x="7291449" y="2208810"/>
            <a:ext cx="2648197" cy="1971304"/>
          </a:xfrm>
          <a:prstGeom prst="rect">
            <a:avLst/>
          </a:prstGeom>
        </p:spPr>
      </p:pic>
      <p:sp>
        <p:nvSpPr>
          <p:cNvPr id="9" name="Título 7"/>
          <p:cNvSpPr>
            <a:spLocks noGrp="1"/>
          </p:cNvSpPr>
          <p:nvPr>
            <p:ph type="title"/>
          </p:nvPr>
        </p:nvSpPr>
        <p:spPr>
          <a:xfrm>
            <a:off x="8752114" y="0"/>
            <a:ext cx="3439886" cy="846157"/>
          </a:xfrm>
        </p:spPr>
        <p:txBody>
          <a:bodyPr/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gual que 2"/>
          <p:cNvSpPr/>
          <p:nvPr/>
        </p:nvSpPr>
        <p:spPr>
          <a:xfrm>
            <a:off x="5402322" y="3005959"/>
            <a:ext cx="1376855" cy="89338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398823" y="0"/>
            <a:ext cx="3793177" cy="846157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Conclusiones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25213" y="1150956"/>
            <a:ext cx="105839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En el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presente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proyecto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se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estableció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un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marco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referencial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sobre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Clasificación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Multietiqueta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Gradual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recolectándose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los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artículos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y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documentos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que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centraban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atención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en el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tema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hasta la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fecha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Debido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a la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escasa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bibliografía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con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que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cuenta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esta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rama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de la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clasificación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solo se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encontraron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6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artículos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de los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cuales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solo dos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ofrecían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soluciones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 </a:t>
            </a:r>
            <a:endParaRPr lang="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257175" indent="-257175" algn="just">
              <a:buFont typeface="+mj-lt"/>
              <a:buAutoNum type="arabicPeriod"/>
            </a:pPr>
            <a:endParaRPr lang="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257175" indent="-257175" algn="just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Se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utilizaron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anose="020F0502020204030204"/>
              </a:rPr>
              <a:t>tre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métodos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propuestos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en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uno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estos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artículos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por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la Universidad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Técnica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de Darmstadt en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Alemania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que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contienen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algoritmos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basados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en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métodos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transformación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para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reducir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el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problema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gradual a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uno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más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simple,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específicamente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Ranking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de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etiquetas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calibradas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que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demostraron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ser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mejores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que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los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desarrollados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hasta la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fecha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 </a:t>
            </a:r>
          </a:p>
          <a:p>
            <a:pPr algn="just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193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398823" y="0"/>
            <a:ext cx="3793177" cy="846157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Conclusiones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618593" y="1490668"/>
            <a:ext cx="89496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+mj-lt"/>
              <a:buAutoNum type="arabicPeriod" startAt="3"/>
            </a:pPr>
            <a:r>
              <a:rPr lang="en-US" sz="2400" dirty="0" smtClean="0">
                <a:latin typeface="Calibri" panose="020F0502020204030204" pitchFamily="34" charset="0"/>
              </a:rPr>
              <a:t> Al </a:t>
            </a:r>
            <a:r>
              <a:rPr lang="en-US" sz="2400" dirty="0" err="1">
                <a:latin typeface="Calibri" panose="020F0502020204030204" pitchFamily="34" charset="0"/>
              </a:rPr>
              <a:t>comparar</a:t>
            </a:r>
            <a:r>
              <a:rPr lang="en-US" sz="2400" dirty="0">
                <a:latin typeface="Calibri" panose="020F0502020204030204" pitchFamily="34" charset="0"/>
              </a:rPr>
              <a:t> los </a:t>
            </a:r>
            <a:r>
              <a:rPr lang="en-US" sz="2400" dirty="0" err="1">
                <a:latin typeface="Calibri" panose="020F0502020204030204" pitchFamily="34" charset="0"/>
              </a:rPr>
              <a:t>valores</a:t>
            </a:r>
            <a:r>
              <a:rPr lang="en-US" sz="2400" dirty="0">
                <a:latin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</a:rPr>
              <a:t>las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métricas</a:t>
            </a:r>
            <a:r>
              <a:rPr lang="en-US" sz="2400" dirty="0">
                <a:latin typeface="Calibri" panose="020F0502020204030204" pitchFamily="34" charset="0"/>
              </a:rPr>
              <a:t> para los </a:t>
            </a:r>
            <a:r>
              <a:rPr lang="en-US" sz="2400" dirty="0" err="1">
                <a:latin typeface="Calibri" panose="020F0502020204030204" pitchFamily="34" charset="0"/>
              </a:rPr>
              <a:t>métodos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en Spark </a:t>
            </a:r>
            <a:r>
              <a:rPr lang="en-US" sz="2400" dirty="0">
                <a:latin typeface="Calibri" panose="020F0502020204030204" pitchFamily="34" charset="0"/>
              </a:rPr>
              <a:t>e </a:t>
            </a:r>
            <a:r>
              <a:rPr lang="en-US" sz="2400" dirty="0" err="1">
                <a:latin typeface="Calibri" panose="020F0502020204030204" pitchFamily="34" charset="0"/>
              </a:rPr>
              <a:t>integrados</a:t>
            </a:r>
            <a:r>
              <a:rPr lang="en-US" sz="2400" dirty="0">
                <a:latin typeface="Calibri" panose="020F0502020204030204" pitchFamily="34" charset="0"/>
              </a:rPr>
              <a:t> a </a:t>
            </a:r>
            <a:r>
              <a:rPr lang="en-US" sz="2400" dirty="0" smtClean="0">
                <a:latin typeface="Calibri" panose="020F0502020204030204" pitchFamily="34" charset="0"/>
              </a:rPr>
              <a:t>MULAN, </a:t>
            </a:r>
            <a:r>
              <a:rPr lang="en-US" sz="2400" dirty="0" err="1">
                <a:latin typeface="Calibri" panose="020F0502020204030204" pitchFamily="34" charset="0"/>
              </a:rPr>
              <a:t>sobre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cada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uno</a:t>
            </a:r>
            <a:r>
              <a:rPr lang="en-US" sz="2400" dirty="0">
                <a:latin typeface="Calibri" panose="020F0502020204030204" pitchFamily="34" charset="0"/>
              </a:rPr>
              <a:t> de los </a:t>
            </a:r>
            <a:r>
              <a:rPr lang="en-US" sz="2400" dirty="0" err="1">
                <a:latin typeface="Calibri" panose="020F0502020204030204" pitchFamily="34" charset="0"/>
              </a:rPr>
              <a:t>cuatro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conjuntos</a:t>
            </a:r>
            <a:r>
              <a:rPr lang="en-US" sz="2400" dirty="0">
                <a:latin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</a:rPr>
              <a:t>datos</a:t>
            </a:r>
            <a:r>
              <a:rPr lang="en-US" sz="2400" dirty="0">
                <a:latin typeface="Calibri" panose="020F0502020204030204" pitchFamily="34" charset="0"/>
              </a:rPr>
              <a:t> se </a:t>
            </a:r>
            <a:r>
              <a:rPr lang="en-US" sz="2400" dirty="0" err="1">
                <a:latin typeface="Calibri" panose="020F0502020204030204" pitchFamily="34" charset="0"/>
              </a:rPr>
              <a:t>obtuvieron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iguales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resultados</a:t>
            </a:r>
            <a:r>
              <a:rPr lang="en-US" sz="2400" dirty="0">
                <a:latin typeface="Calibri" panose="020F0502020204030204" pitchFamily="34" charset="0"/>
              </a:rPr>
              <a:t>. </a:t>
            </a:r>
            <a:endParaRPr lang="" sz="2400" dirty="0">
              <a:latin typeface="Calibri" panose="020F0502020204030204" pitchFamily="34" charset="0"/>
            </a:endParaRPr>
          </a:p>
          <a:p>
            <a:pPr marL="257175" indent="-257175" algn="just">
              <a:buFont typeface="+mj-lt"/>
              <a:buAutoNum type="arabicPeriod" startAt="3"/>
            </a:pPr>
            <a:endParaRPr lang="" sz="2400" dirty="0">
              <a:latin typeface="Calibri" panose="020F0502020204030204" pitchFamily="34" charset="0"/>
            </a:endParaRPr>
          </a:p>
          <a:p>
            <a:pPr marL="257175" indent="-257175" algn="just">
              <a:buFont typeface="+mj-lt"/>
              <a:buAutoNum type="arabicPeriod" startAt="3"/>
            </a:pPr>
            <a:endParaRPr lang="" sz="2400" dirty="0">
              <a:latin typeface="Calibri" panose="020F0502020204030204" pitchFamily="34" charset="0"/>
            </a:endParaRPr>
          </a:p>
          <a:p>
            <a:pPr marL="257175" indent="-257175" algn="just">
              <a:buFont typeface="+mj-lt"/>
              <a:buAutoNum type="arabicPeriod" startAt="3"/>
            </a:pPr>
            <a:r>
              <a:rPr lang="en-US" sz="2400" dirty="0">
                <a:latin typeface="Calibri" panose="020F0502020204030204" pitchFamily="34" charset="0"/>
              </a:rPr>
              <a:t>La </a:t>
            </a:r>
            <a:r>
              <a:rPr lang="en-US" sz="2400" dirty="0" err="1">
                <a:latin typeface="Calibri" panose="020F0502020204030204" pitchFamily="34" charset="0"/>
              </a:rPr>
              <a:t>creación</a:t>
            </a:r>
            <a:r>
              <a:rPr lang="en-US" sz="2400" dirty="0">
                <a:latin typeface="Calibri" panose="020F0502020204030204" pitchFamily="34" charset="0"/>
              </a:rPr>
              <a:t> del </a:t>
            </a:r>
            <a:r>
              <a:rPr lang="en-US" sz="2400" dirty="0" err="1">
                <a:latin typeface="Calibri" panose="020F0502020204030204" pitchFamily="34" charset="0"/>
              </a:rPr>
              <a:t>nuevo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paquete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supuso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una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mejora</a:t>
            </a:r>
            <a:r>
              <a:rPr lang="en-US" sz="2400" dirty="0">
                <a:latin typeface="Calibri" panose="020F0502020204030204" pitchFamily="34" charset="0"/>
              </a:rPr>
              <a:t> a </a:t>
            </a:r>
            <a:r>
              <a:rPr lang="en-US" sz="2400" dirty="0" err="1">
                <a:latin typeface="Calibri" panose="020F0502020204030204" pitchFamily="34" charset="0"/>
              </a:rPr>
              <a:t>P</a:t>
            </a:r>
            <a:r>
              <a:rPr lang="en-US" sz="2400" dirty="0" err="1" smtClean="0">
                <a:latin typeface="Calibri" panose="020F0502020204030204" pitchFamily="34" charset="0"/>
              </a:rPr>
              <a:t>ySpark</a:t>
            </a:r>
            <a:r>
              <a:rPr lang="en-US" sz="2400" dirty="0" smtClean="0">
                <a:latin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</a:rPr>
              <a:t>pues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amplió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su</a:t>
            </a:r>
            <a:r>
              <a:rPr lang="en-US" sz="2400" dirty="0">
                <a:latin typeface="Calibri" panose="020F0502020204030204" pitchFamily="34" charset="0"/>
              </a:rPr>
              <a:t> radio de </a:t>
            </a:r>
            <a:r>
              <a:rPr lang="en-US" sz="2400" dirty="0" err="1">
                <a:latin typeface="Calibri" panose="020F0502020204030204" pitchFamily="34" charset="0"/>
              </a:rPr>
              <a:t>solución</a:t>
            </a:r>
            <a:r>
              <a:rPr lang="en-US" sz="2400" dirty="0">
                <a:latin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</a:rPr>
              <a:t>problemas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permiti</a:t>
            </a:r>
            <a:r>
              <a:rPr lang="" sz="2400" dirty="0" smtClean="0">
                <a:latin typeface="Calibri" panose="020F0502020204030204" pitchFamily="34" charset="0"/>
              </a:rPr>
              <a:t>é</a:t>
            </a:r>
            <a:r>
              <a:rPr lang="en-US" sz="2400" dirty="0" err="1" smtClean="0">
                <a:latin typeface="Calibri" panose="020F0502020204030204" pitchFamily="34" charset="0"/>
              </a:rPr>
              <a:t>ndole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la </a:t>
            </a:r>
            <a:r>
              <a:rPr lang="en-US" sz="2400" dirty="0" err="1">
                <a:latin typeface="Calibri" panose="020F0502020204030204" pitchFamily="34" charset="0"/>
              </a:rPr>
              <a:t>ca</a:t>
            </a:r>
            <a:r>
              <a:rPr lang="" sz="2400" dirty="0">
                <a:latin typeface="Calibri" panose="020F0502020204030204" pitchFamily="34" charset="0"/>
              </a:rPr>
              <a:t>pa</a:t>
            </a:r>
            <a:r>
              <a:rPr lang="en-US" sz="2400" dirty="0" err="1">
                <a:latin typeface="Calibri" panose="020F0502020204030204" pitchFamily="34" charset="0"/>
              </a:rPr>
              <a:t>cidad</a:t>
            </a:r>
            <a:r>
              <a:rPr lang="en-US" sz="2400" dirty="0">
                <a:latin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</a:rPr>
              <a:t>manejar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también</a:t>
            </a:r>
            <a:r>
              <a:rPr lang="en-US" sz="2400" dirty="0">
                <a:latin typeface="Calibri" panose="020F0502020204030204" pitchFamily="34" charset="0"/>
              </a:rPr>
              <a:t> los </a:t>
            </a:r>
            <a:r>
              <a:rPr lang="en-US" sz="2400" dirty="0" err="1">
                <a:latin typeface="Calibri" panose="020F0502020204030204" pitchFamily="34" charset="0"/>
              </a:rPr>
              <a:t>vinculados</a:t>
            </a:r>
            <a:r>
              <a:rPr lang="en-US" sz="2400" dirty="0">
                <a:latin typeface="Calibri" panose="020F0502020204030204" pitchFamily="34" charset="0"/>
              </a:rPr>
              <a:t> a </a:t>
            </a:r>
            <a:r>
              <a:rPr lang="en-US" sz="2400" dirty="0" err="1">
                <a:latin typeface="Calibri" panose="020F0502020204030204" pitchFamily="34" charset="0"/>
              </a:rPr>
              <a:t>Clasificación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Multietiqueta</a:t>
            </a:r>
            <a:r>
              <a:rPr lang="en-US" sz="2400" dirty="0">
                <a:latin typeface="Calibri" panose="020F0502020204030204" pitchFamily="34" charset="0"/>
              </a:rPr>
              <a:t> Gradual. </a:t>
            </a:r>
          </a:p>
        </p:txBody>
      </p:sp>
    </p:spTree>
    <p:extLst>
      <p:ext uri="{BB962C8B-B14F-4D97-AF65-F5344CB8AC3E}">
        <p14:creationId xmlns:p14="http://schemas.microsoft.com/office/powerpoint/2010/main" val="367422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31" b="96923" l="2799" r="98062">
                        <a14:foregroundMark x1="13778" y1="13269" x2="13778" y2="13269"/>
                        <a14:foregroundMark x1="8611" y1="18462" x2="8611" y2="18462"/>
                        <a14:foregroundMark x1="2906" y1="17115" x2="9257" y2="17115"/>
                        <a14:foregroundMark x1="16039" y1="6923" x2="16039" y2="6923"/>
                        <a14:foregroundMark x1="77180" y1="15769" x2="77180" y2="15769"/>
                        <a14:foregroundMark x1="69429" y1="2115" x2="98170" y2="2692"/>
                        <a14:foregroundMark x1="90097" y1="2885" x2="98170" y2="3077"/>
                        <a14:foregroundMark x1="94510" y1="4231" x2="98170" y2="11538"/>
                        <a14:foregroundMark x1="95048" y1="4038" x2="90097" y2="11346"/>
                        <a14:foregroundMark x1="57158" y1="15385" x2="65877" y2="15385"/>
                        <a14:foregroundMark x1="3875" y1="18846" x2="5274" y2="18654"/>
                        <a14:foregroundMark x1="14639" y1="66538" x2="25942" y2="66346"/>
                        <a14:foregroundMark x1="25619" y1="44038" x2="62756" y2="44231"/>
                        <a14:foregroundMark x1="62971" y1="44231" x2="63402" y2="96923"/>
                        <a14:foregroundMark x1="63294" y1="96538" x2="26157" y2="96731"/>
                        <a14:foregroundMark x1="26050" y1="96538" x2="25511" y2="43462"/>
                        <a14:foregroundMark x1="46179" y1="44231" x2="26050" y2="85962"/>
                        <a14:foregroundMark x1="25511" y1="43654" x2="36383" y2="65192"/>
                        <a14:foregroundMark x1="26157" y1="96538" x2="40904" y2="83077"/>
                        <a14:foregroundMark x1="63186" y1="95385" x2="52207" y2="66923"/>
                        <a14:foregroundMark x1="18084" y1="4615" x2="36491" y2="4615"/>
                        <a14:foregroundMark x1="60710" y1="44423" x2="61895" y2="91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9" y="867176"/>
            <a:ext cx="9795637" cy="5428519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398823" y="0"/>
            <a:ext cx="3793177" cy="846157"/>
          </a:xfrm>
        </p:spPr>
        <p:txBody>
          <a:bodyPr/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Introducción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38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7445829" y="0"/>
            <a:ext cx="4746171" cy="846157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Recomendaciones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86347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1- Enriquecer </a:t>
            </a:r>
            <a:r>
              <a:rPr lang="es-ES" dirty="0"/>
              <a:t>el paquete con nuevos clasificadores y métricas.</a:t>
            </a:r>
            <a:endParaRPr lang="en-US" dirty="0"/>
          </a:p>
          <a:p>
            <a:pPr marL="0" indent="0">
              <a:buNone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4390" y="240294"/>
            <a:ext cx="11139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VII Encuentro Cuba-México de Métodos Numéricos y Optimización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EMNO2018</a:t>
            </a:r>
            <a:endParaRPr kumimoji="0" lang="es-ES" sz="2700" b="1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7"/>
          <p:cNvSpPr>
            <a:spLocks noGrp="1"/>
          </p:cNvSpPr>
          <p:nvPr>
            <p:ph type="title"/>
          </p:nvPr>
        </p:nvSpPr>
        <p:spPr>
          <a:xfrm>
            <a:off x="1452328" y="1781301"/>
            <a:ext cx="9333429" cy="1961779"/>
          </a:xfrm>
        </p:spPr>
        <p:txBody>
          <a:bodyPr/>
          <a:lstStyle/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Clasificación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Multi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-etiqueta Gradual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90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/>
          <p:cNvSpPr>
            <a:spLocks noGrp="1"/>
          </p:cNvSpPr>
          <p:nvPr>
            <p:ph type="title"/>
          </p:nvPr>
        </p:nvSpPr>
        <p:spPr>
          <a:xfrm>
            <a:off x="8398823" y="0"/>
            <a:ext cx="3793177" cy="846157"/>
          </a:xfrm>
        </p:spPr>
        <p:txBody>
          <a:bodyPr/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Introducción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Imagen" descr="Imagen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83" y="238007"/>
            <a:ext cx="11325433" cy="638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398823" y="0"/>
            <a:ext cx="3793177" cy="846157"/>
          </a:xfrm>
        </p:spPr>
        <p:txBody>
          <a:bodyPr/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Introducción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2032000" y="719666"/>
          <a:ext cx="960581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93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398823" y="0"/>
            <a:ext cx="3793177" cy="846157"/>
          </a:xfrm>
        </p:spPr>
        <p:txBody>
          <a:bodyPr/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Introducción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Image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13" y="405633"/>
            <a:ext cx="10593973" cy="604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398823" y="0"/>
            <a:ext cx="3793177" cy="846157"/>
          </a:xfrm>
        </p:spPr>
        <p:txBody>
          <a:bodyPr/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Introducción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838200" y="1647500"/>
            <a:ext cx="10515600" cy="33757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W. Cheng, K.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Dembczynski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and E.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Hüllermeier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(2010) “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Graded multi-label classification: The ordinal case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”, Proceedings of the 27</a:t>
            </a:r>
            <a:r>
              <a:rPr kumimoji="0" lang="en-US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International Conference on Machine Learning.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kumimoji="0" lang="es-E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C. </a:t>
            </a:r>
            <a:r>
              <a:rPr kumimoji="0" lang="es-E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Brinker</a:t>
            </a:r>
            <a:r>
              <a:rPr kumimoji="0" lang="es-E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E. Loza </a:t>
            </a:r>
            <a:r>
              <a:rPr kumimoji="0" lang="es-E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Mencía</a:t>
            </a:r>
            <a:r>
              <a:rPr kumimoji="0" lang="es-E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and J. </a:t>
            </a:r>
            <a:r>
              <a:rPr kumimoji="0" lang="es-E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Fürnkranz</a:t>
            </a:r>
            <a:r>
              <a:rPr kumimoji="0" lang="es-E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 (2014) “</a:t>
            </a:r>
            <a:r>
              <a:rPr kumimoji="0" lang="es-ES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Graded</a:t>
            </a:r>
            <a:r>
              <a:rPr kumimoji="0" lang="es-ES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multilabel </a:t>
            </a:r>
            <a:r>
              <a:rPr kumimoji="0" lang="es-ES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classification</a:t>
            </a:r>
            <a:r>
              <a:rPr kumimoji="0" lang="es-ES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by</a:t>
            </a:r>
            <a:r>
              <a:rPr kumimoji="0" lang="es-ES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pairwise</a:t>
            </a:r>
            <a:r>
              <a:rPr kumimoji="0" lang="es-ES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comparisons</a:t>
            </a:r>
            <a:r>
              <a:rPr kumimoji="0" lang="es-E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,” TU </a:t>
            </a:r>
            <a:r>
              <a:rPr kumimoji="0" lang="es-E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Darmstadt</a:t>
            </a:r>
            <a:r>
              <a:rPr kumimoji="0" lang="es-E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s-E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Tech</a:t>
            </a:r>
            <a:r>
              <a:rPr kumimoji="0" lang="es-E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s-E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2.jpg"/>
          <p:cNvPicPr>
            <a:picLocks noChangeAspect="1"/>
          </p:cNvPicPr>
          <p:nvPr/>
        </p:nvPicPr>
        <p:blipFill>
          <a:blip r:embed="rId3"/>
          <a:srcRect l="24839" t="72294" r="52058"/>
          <a:stretch>
            <a:fillRect/>
          </a:stretch>
        </p:blipFill>
        <p:spPr>
          <a:xfrm>
            <a:off x="4595752" y="1591291"/>
            <a:ext cx="771896" cy="861641"/>
          </a:xfrm>
          <a:prstGeom prst="rect">
            <a:avLst/>
          </a:prstGeom>
        </p:spPr>
      </p:pic>
      <p:graphicFrame>
        <p:nvGraphicFramePr>
          <p:cNvPr id="4" name="3 Diagrama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398823" y="0"/>
            <a:ext cx="3793177" cy="846157"/>
          </a:xfrm>
        </p:spPr>
        <p:txBody>
          <a:bodyPr/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Introducción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1.png"/>
          <p:cNvPicPr>
            <a:picLocks noChangeAspect="1"/>
          </p:cNvPicPr>
          <p:nvPr/>
        </p:nvPicPr>
        <p:blipFill>
          <a:blip r:embed="rId9"/>
          <a:srcRect l="34486" t="18824" r="43240" b="45147"/>
          <a:stretch>
            <a:fillRect/>
          </a:stretch>
        </p:blipFill>
        <p:spPr>
          <a:xfrm>
            <a:off x="7291449" y="2208810"/>
            <a:ext cx="2648197" cy="1971304"/>
          </a:xfrm>
          <a:prstGeom prst="rect">
            <a:avLst/>
          </a:prstGeom>
        </p:spPr>
      </p:pic>
      <p:sp>
        <p:nvSpPr>
          <p:cNvPr id="10" name="9 Abrir llave"/>
          <p:cNvSpPr/>
          <p:nvPr/>
        </p:nvSpPr>
        <p:spPr>
          <a:xfrm rot="16200000">
            <a:off x="8354295" y="3895106"/>
            <a:ext cx="575952" cy="2594757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7861450" y="5617034"/>
            <a:ext cx="159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Problema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8193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398823" y="0"/>
            <a:ext cx="3793177" cy="846157"/>
          </a:xfrm>
        </p:spPr>
        <p:txBody>
          <a:bodyPr/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Introducción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1834700" y="2038350"/>
            <a:ext cx="8162925" cy="28332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3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" sz="3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Establecer un marco de trabajo para la Clasificación Multietiqueta Gradual </a:t>
            </a:r>
            <a:r>
              <a:rPr kumimoji="0" lang="" sz="33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(Graded Multilabel Classification</a:t>
            </a:r>
            <a:r>
              <a:rPr kumimoji="0" lang="" sz="33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compatible con Spark</a:t>
            </a:r>
            <a:r>
              <a:rPr kumimoji="0" lang="" sz="3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lang="en-US" sz="3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0" y="1018801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j-ea"/>
                <a:cs typeface="+mj-cs"/>
              </a:rPr>
              <a:t>Objetivo: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93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MLC_EMNO2018">
  <a:themeElements>
    <a:clrScheme name="Color UHO">
      <a:dk1>
        <a:srgbClr val="000000"/>
      </a:dk1>
      <a:lt1>
        <a:srgbClr val="000000"/>
      </a:lt1>
      <a:dk2>
        <a:srgbClr val="523E26"/>
      </a:dk2>
      <a:lt2>
        <a:srgbClr val="2D2015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Tipografía UHO">
      <a:majorFont>
        <a:latin typeface="Fedra Sans Std Normal"/>
        <a:ea typeface=""/>
        <a:cs typeface=""/>
      </a:majorFont>
      <a:minorFont>
        <a:latin typeface="Fedra Sans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3" id="{A62C3D17-A9D8-4ED5-AA7F-F73EC27C9F1A}" vid="{A2A2BE81-DFE3-453D-8E7D-2D2BA972E9A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GMLC_EMNO2018</Template>
  <TotalTime>783</TotalTime>
  <Words>1362</Words>
  <Application>Microsoft Office PowerPoint</Application>
  <PresentationFormat>Panorámica</PresentationFormat>
  <Paragraphs>318</Paragraphs>
  <Slides>31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Fedra Sans Std Book</vt:lpstr>
      <vt:lpstr>Fedra Sans Std Normal</vt:lpstr>
      <vt:lpstr>GMLC_EMNO2018</vt:lpstr>
      <vt:lpstr>Clasificación Multi-etiqueta Gradual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Clasificación</vt:lpstr>
      <vt:lpstr>Clasificación Multi-etiqueta</vt:lpstr>
      <vt:lpstr>Clasificación Multi-etiqueta</vt:lpstr>
      <vt:lpstr>Clasificación Multi-etiqueta Gradual</vt:lpstr>
      <vt:lpstr>Clasificación Multi-etiqueta Gradual</vt:lpstr>
      <vt:lpstr>Horizontal CLR</vt:lpstr>
      <vt:lpstr>Full CLR</vt:lpstr>
      <vt:lpstr>Joined CLR</vt:lpstr>
      <vt:lpstr>Resultados</vt:lpstr>
      <vt:lpstr>Hamming Loss</vt:lpstr>
      <vt:lpstr>Vertical 0-1 Loss</vt:lpstr>
      <vt:lpstr>C-Index</vt:lpstr>
      <vt:lpstr>One Error Rank Loss</vt:lpstr>
      <vt:lpstr>Resultados</vt:lpstr>
      <vt:lpstr>Resultados</vt:lpstr>
      <vt:lpstr>Resultados</vt:lpstr>
      <vt:lpstr>Resultados</vt:lpstr>
      <vt:lpstr>Resultados</vt:lpstr>
      <vt:lpstr>Conclusiones</vt:lpstr>
      <vt:lpstr>Conclusiones</vt:lpstr>
      <vt:lpstr>Recomendaciones</vt:lpstr>
      <vt:lpstr>Clasificación Multi-etiqueta Gradual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Clasificación Multi-etiqueta Gradual</dc:title>
  <dc:creator>VLIR</dc:creator>
  <cp:lastModifiedBy>Ernesto</cp:lastModifiedBy>
  <cp:revision>74</cp:revision>
  <dcterms:created xsi:type="dcterms:W3CDTF">2018-03-06T03:40:48Z</dcterms:created>
  <dcterms:modified xsi:type="dcterms:W3CDTF">2018-03-13T08:21:10Z</dcterms:modified>
</cp:coreProperties>
</file>