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15" r:id="rId4"/>
    <p:sldMasterId id="2147483716" r:id="rId5"/>
    <p:sldMasterId id="2147483717" r:id="rId6"/>
    <p:sldMasterId id="2147483718" r:id="rId7"/>
    <p:sldMasterId id="2147483719" r:id="rId8"/>
    <p:sldMasterId id="2147483720"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18" r:id="rId73"/>
  </p:sldIdLst>
  <p:sldSz cy="6858000" cx="12192000"/>
  <p:notesSz cx="6858000" cy="9144000"/>
  <p:embeddedFontLst>
    <p:embeddedFont>
      <p:font typeface="Arimo"/>
      <p:regular r:id="rId74"/>
      <p:bold r:id="rId75"/>
      <p:italic r:id="rId76"/>
      <p:boldItalic r:id="rId77"/>
    </p:embeddedFont>
    <p:embeddedFont>
      <p:font typeface="Source Sans Pro"/>
      <p:regular r:id="rId78"/>
      <p:bold r:id="rId79"/>
      <p:italic r:id="rId80"/>
      <p:boldItalic r:id="rId8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EA7D5DE4-125B-4B6F-BC74-DE743148A096}">
  <a:tblStyle styleId="{EA7D5DE4-125B-4B6F-BC74-DE743148A096}" styleName="Table_0"/>
</a:tblStyleLst>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42" Type="http://schemas.openxmlformats.org/officeDocument/2006/relationships/slide" Target="slides/slide32.xml"/><Relationship Id="rId41" Type="http://schemas.openxmlformats.org/officeDocument/2006/relationships/slide" Target="slides/slide31.xml"/><Relationship Id="rId44" Type="http://schemas.openxmlformats.org/officeDocument/2006/relationships/slide" Target="slides/slide34.xml"/><Relationship Id="rId43" Type="http://schemas.openxmlformats.org/officeDocument/2006/relationships/slide" Target="slides/slide33.xml"/><Relationship Id="rId46" Type="http://schemas.openxmlformats.org/officeDocument/2006/relationships/slide" Target="slides/slide36.xml"/><Relationship Id="rId45" Type="http://schemas.openxmlformats.org/officeDocument/2006/relationships/slide" Target="slides/slide35.xml"/><Relationship Id="rId80" Type="http://schemas.openxmlformats.org/officeDocument/2006/relationships/font" Target="fonts/SourceSansPro-italic.fntdata"/><Relationship Id="rId81" Type="http://schemas.openxmlformats.org/officeDocument/2006/relationships/font" Target="fonts/SourceSansPr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8.xml"/><Relationship Id="rId47" Type="http://schemas.openxmlformats.org/officeDocument/2006/relationships/slide" Target="slides/slide37.xml"/><Relationship Id="rId49" Type="http://schemas.openxmlformats.org/officeDocument/2006/relationships/slide" Target="slides/slide39.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3" Type="http://schemas.openxmlformats.org/officeDocument/2006/relationships/slide" Target="slides/slide63.xml"/><Relationship Id="rId72" Type="http://schemas.openxmlformats.org/officeDocument/2006/relationships/slide" Target="slides/slide62.xml"/><Relationship Id="rId31" Type="http://schemas.openxmlformats.org/officeDocument/2006/relationships/slide" Target="slides/slide21.xml"/><Relationship Id="rId75" Type="http://schemas.openxmlformats.org/officeDocument/2006/relationships/font" Target="fonts/Arimo-bold.fntdata"/><Relationship Id="rId30" Type="http://schemas.openxmlformats.org/officeDocument/2006/relationships/slide" Target="slides/slide20.xml"/><Relationship Id="rId74" Type="http://schemas.openxmlformats.org/officeDocument/2006/relationships/font" Target="fonts/Arimo-regular.fntdata"/><Relationship Id="rId33" Type="http://schemas.openxmlformats.org/officeDocument/2006/relationships/slide" Target="slides/slide23.xml"/><Relationship Id="rId77" Type="http://schemas.openxmlformats.org/officeDocument/2006/relationships/font" Target="fonts/Arimo-boldItalic.fntdata"/><Relationship Id="rId32" Type="http://schemas.openxmlformats.org/officeDocument/2006/relationships/slide" Target="slides/slide22.xml"/><Relationship Id="rId76" Type="http://schemas.openxmlformats.org/officeDocument/2006/relationships/font" Target="fonts/Arimo-italic.fntdata"/><Relationship Id="rId35" Type="http://schemas.openxmlformats.org/officeDocument/2006/relationships/slide" Target="slides/slide25.xml"/><Relationship Id="rId79" Type="http://schemas.openxmlformats.org/officeDocument/2006/relationships/font" Target="fonts/SourceSansPro-bold.fntdata"/><Relationship Id="rId34" Type="http://schemas.openxmlformats.org/officeDocument/2006/relationships/slide" Target="slides/slide24.xml"/><Relationship Id="rId78" Type="http://schemas.openxmlformats.org/officeDocument/2006/relationships/font" Target="fonts/SourceSansPro-regular.fntdata"/><Relationship Id="rId71" Type="http://schemas.openxmlformats.org/officeDocument/2006/relationships/slide" Target="slides/slide61.xml"/><Relationship Id="rId70" Type="http://schemas.openxmlformats.org/officeDocument/2006/relationships/slide" Target="slides/slide60.xml"/><Relationship Id="rId37" Type="http://schemas.openxmlformats.org/officeDocument/2006/relationships/slide" Target="slides/slide27.xml"/><Relationship Id="rId36" Type="http://schemas.openxmlformats.org/officeDocument/2006/relationships/slide" Target="slides/slide26.xml"/><Relationship Id="rId39" Type="http://schemas.openxmlformats.org/officeDocument/2006/relationships/slide" Target="slides/slide29.xml"/><Relationship Id="rId38" Type="http://schemas.openxmlformats.org/officeDocument/2006/relationships/slide" Target="slides/slide28.xml"/><Relationship Id="rId62" Type="http://schemas.openxmlformats.org/officeDocument/2006/relationships/slide" Target="slides/slide52.xml"/><Relationship Id="rId61" Type="http://schemas.openxmlformats.org/officeDocument/2006/relationships/slide" Target="slides/slide51.xml"/><Relationship Id="rId20" Type="http://schemas.openxmlformats.org/officeDocument/2006/relationships/slide" Target="slides/slide10.xml"/><Relationship Id="rId64" Type="http://schemas.openxmlformats.org/officeDocument/2006/relationships/slide" Target="slides/slide54.xml"/><Relationship Id="rId63" Type="http://schemas.openxmlformats.org/officeDocument/2006/relationships/slide" Target="slides/slide53.xml"/><Relationship Id="rId22" Type="http://schemas.openxmlformats.org/officeDocument/2006/relationships/slide" Target="slides/slide12.xml"/><Relationship Id="rId66" Type="http://schemas.openxmlformats.org/officeDocument/2006/relationships/slide" Target="slides/slide56.xml"/><Relationship Id="rId21" Type="http://schemas.openxmlformats.org/officeDocument/2006/relationships/slide" Target="slides/slide11.xml"/><Relationship Id="rId65" Type="http://schemas.openxmlformats.org/officeDocument/2006/relationships/slide" Target="slides/slide55.xml"/><Relationship Id="rId24" Type="http://schemas.openxmlformats.org/officeDocument/2006/relationships/slide" Target="slides/slide14.xml"/><Relationship Id="rId68" Type="http://schemas.openxmlformats.org/officeDocument/2006/relationships/slide" Target="slides/slide58.xml"/><Relationship Id="rId23" Type="http://schemas.openxmlformats.org/officeDocument/2006/relationships/slide" Target="slides/slide13.xml"/><Relationship Id="rId67" Type="http://schemas.openxmlformats.org/officeDocument/2006/relationships/slide" Target="slides/slide57.xml"/><Relationship Id="rId60" Type="http://schemas.openxmlformats.org/officeDocument/2006/relationships/slide" Target="slides/slide50.xml"/><Relationship Id="rId26" Type="http://schemas.openxmlformats.org/officeDocument/2006/relationships/slide" Target="slides/slide16.xml"/><Relationship Id="rId25" Type="http://schemas.openxmlformats.org/officeDocument/2006/relationships/slide" Target="slides/slide15.xml"/><Relationship Id="rId69" Type="http://schemas.openxmlformats.org/officeDocument/2006/relationships/slide" Target="slides/slide59.xml"/><Relationship Id="rId28" Type="http://schemas.openxmlformats.org/officeDocument/2006/relationships/slide" Target="slides/slide18.xml"/><Relationship Id="rId27" Type="http://schemas.openxmlformats.org/officeDocument/2006/relationships/slide" Target="slides/slide17.xml"/><Relationship Id="rId29" Type="http://schemas.openxmlformats.org/officeDocument/2006/relationships/slide" Target="slides/slide19.xml"/><Relationship Id="rId51" Type="http://schemas.openxmlformats.org/officeDocument/2006/relationships/slide" Target="slides/slide41.xml"/><Relationship Id="rId50" Type="http://schemas.openxmlformats.org/officeDocument/2006/relationships/slide" Target="slides/slide40.xml"/><Relationship Id="rId53" Type="http://schemas.openxmlformats.org/officeDocument/2006/relationships/slide" Target="slides/slide43.xml"/><Relationship Id="rId52" Type="http://schemas.openxmlformats.org/officeDocument/2006/relationships/slide" Target="slides/slide42.xml"/><Relationship Id="rId11" Type="http://schemas.openxmlformats.org/officeDocument/2006/relationships/slide" Target="slides/slide1.xml"/><Relationship Id="rId55" Type="http://schemas.openxmlformats.org/officeDocument/2006/relationships/slide" Target="slides/slide45.xml"/><Relationship Id="rId10" Type="http://schemas.openxmlformats.org/officeDocument/2006/relationships/notesMaster" Target="notesMasters/notesMaster1.xml"/><Relationship Id="rId54" Type="http://schemas.openxmlformats.org/officeDocument/2006/relationships/slide" Target="slides/slide44.xml"/><Relationship Id="rId13" Type="http://schemas.openxmlformats.org/officeDocument/2006/relationships/slide" Target="slides/slide3.xml"/><Relationship Id="rId57" Type="http://schemas.openxmlformats.org/officeDocument/2006/relationships/slide" Target="slides/slide47.xml"/><Relationship Id="rId12" Type="http://schemas.openxmlformats.org/officeDocument/2006/relationships/slide" Target="slides/slide2.xml"/><Relationship Id="rId56" Type="http://schemas.openxmlformats.org/officeDocument/2006/relationships/slide" Target="slides/slide46.xml"/><Relationship Id="rId15" Type="http://schemas.openxmlformats.org/officeDocument/2006/relationships/slide" Target="slides/slide5.xml"/><Relationship Id="rId59" Type="http://schemas.openxmlformats.org/officeDocument/2006/relationships/slide" Target="slides/slide49.xml"/><Relationship Id="rId14" Type="http://schemas.openxmlformats.org/officeDocument/2006/relationships/slide" Target="slides/slide4.xml"/><Relationship Id="rId58" Type="http://schemas.openxmlformats.org/officeDocument/2006/relationships/slide" Target="slides/slide48.xml"/><Relationship Id="rId17" Type="http://schemas.openxmlformats.org/officeDocument/2006/relationships/slide" Target="slides/slide7.xml"/><Relationship Id="rId16" Type="http://schemas.openxmlformats.org/officeDocument/2006/relationships/slide" Target="slides/slide6.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3" name="Shape 473"/>
        <p:cNvGrpSpPr/>
        <p:nvPr/>
      </p:nvGrpSpPr>
      <p:grpSpPr>
        <a:xfrm>
          <a:off x="0" y="0"/>
          <a:ext cx="0" cy="0"/>
          <a:chOff x="0" y="0"/>
          <a:chExt cx="0" cy="0"/>
        </a:xfrm>
      </p:grpSpPr>
      <p:sp>
        <p:nvSpPr>
          <p:cNvPr id="474" name="Shape 47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75" name="Shape 47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476" name="Shape 476"/>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2" name="Shape 542"/>
        <p:cNvGrpSpPr/>
        <p:nvPr/>
      </p:nvGrpSpPr>
      <p:grpSpPr>
        <a:xfrm>
          <a:off x="0" y="0"/>
          <a:ext cx="0" cy="0"/>
          <a:chOff x="0" y="0"/>
          <a:chExt cx="0" cy="0"/>
        </a:xfrm>
      </p:grpSpPr>
      <p:sp>
        <p:nvSpPr>
          <p:cNvPr id="543" name="Shape 543"/>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44" name="Shape 54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0" name="Shape 550"/>
        <p:cNvGrpSpPr/>
        <p:nvPr/>
      </p:nvGrpSpPr>
      <p:grpSpPr>
        <a:xfrm>
          <a:off x="0" y="0"/>
          <a:ext cx="0" cy="0"/>
          <a:chOff x="0" y="0"/>
          <a:chExt cx="0" cy="0"/>
        </a:xfrm>
      </p:grpSpPr>
      <p:sp>
        <p:nvSpPr>
          <p:cNvPr id="551" name="Shape 551"/>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52" name="Shape 552"/>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7" name="Shape 557"/>
        <p:cNvGrpSpPr/>
        <p:nvPr/>
      </p:nvGrpSpPr>
      <p:grpSpPr>
        <a:xfrm>
          <a:off x="0" y="0"/>
          <a:ext cx="0" cy="0"/>
          <a:chOff x="0" y="0"/>
          <a:chExt cx="0" cy="0"/>
        </a:xfrm>
      </p:grpSpPr>
      <p:sp>
        <p:nvSpPr>
          <p:cNvPr id="558" name="Shape 55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chemeClr val="dk1"/>
                </a:solidFill>
                <a:latin typeface="Times New Roman"/>
                <a:ea typeface="Times New Roman"/>
                <a:cs typeface="Times New Roman"/>
                <a:sym typeface="Times New Roman"/>
              </a:rPr>
              <a:t>‹#›</a:t>
            </a:fld>
          </a:p>
        </p:txBody>
      </p:sp>
      <p:sp>
        <p:nvSpPr>
          <p:cNvPr id="559" name="Shape 55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a:noFill/>
          </a:ln>
        </p:spPr>
      </p:sp>
      <p:sp>
        <p:nvSpPr>
          <p:cNvPr id="560" name="Shape 56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s-ES" sz="1200" u="none" cap="none" strike="noStrike">
                <a:solidFill>
                  <a:schemeClr val="dk1"/>
                </a:solidFill>
                <a:latin typeface="Calibri"/>
                <a:ea typeface="Calibri"/>
                <a:cs typeface="Calibri"/>
                <a:sym typeface="Calibri"/>
              </a:rPr>
              <a:t>Nernst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5" name="Shape 565"/>
        <p:cNvGrpSpPr/>
        <p:nvPr/>
      </p:nvGrpSpPr>
      <p:grpSpPr>
        <a:xfrm>
          <a:off x="0" y="0"/>
          <a:ext cx="0" cy="0"/>
          <a:chOff x="0" y="0"/>
          <a:chExt cx="0" cy="0"/>
        </a:xfrm>
      </p:grpSpPr>
      <p:sp>
        <p:nvSpPr>
          <p:cNvPr id="566" name="Shape 56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67" name="Shape 56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1" name="Shape 571"/>
        <p:cNvGrpSpPr/>
        <p:nvPr/>
      </p:nvGrpSpPr>
      <p:grpSpPr>
        <a:xfrm>
          <a:off x="0" y="0"/>
          <a:ext cx="0" cy="0"/>
          <a:chOff x="0" y="0"/>
          <a:chExt cx="0" cy="0"/>
        </a:xfrm>
      </p:grpSpPr>
      <p:sp>
        <p:nvSpPr>
          <p:cNvPr id="572" name="Shape 572"/>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73" name="Shape 57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0" name="Shape 580"/>
        <p:cNvGrpSpPr/>
        <p:nvPr/>
      </p:nvGrpSpPr>
      <p:grpSpPr>
        <a:xfrm>
          <a:off x="0" y="0"/>
          <a:ext cx="0" cy="0"/>
          <a:chOff x="0" y="0"/>
          <a:chExt cx="0" cy="0"/>
        </a:xfrm>
      </p:grpSpPr>
      <p:sp>
        <p:nvSpPr>
          <p:cNvPr id="581" name="Shape 58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582" name="Shape 58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583" name="Shape 583"/>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8" name="Shape 588"/>
        <p:cNvGrpSpPr/>
        <p:nvPr/>
      </p:nvGrpSpPr>
      <p:grpSpPr>
        <a:xfrm>
          <a:off x="0" y="0"/>
          <a:ext cx="0" cy="0"/>
          <a:chOff x="0" y="0"/>
          <a:chExt cx="0" cy="0"/>
        </a:xfrm>
      </p:grpSpPr>
      <p:sp>
        <p:nvSpPr>
          <p:cNvPr id="589" name="Shape 58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590" name="Shape 590"/>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591" name="Shape 591"/>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4" name="Shape 594"/>
        <p:cNvGrpSpPr/>
        <p:nvPr/>
      </p:nvGrpSpPr>
      <p:grpSpPr>
        <a:xfrm>
          <a:off x="0" y="0"/>
          <a:ext cx="0" cy="0"/>
          <a:chOff x="0" y="0"/>
          <a:chExt cx="0" cy="0"/>
        </a:xfrm>
      </p:grpSpPr>
      <p:sp>
        <p:nvSpPr>
          <p:cNvPr id="595" name="Shape 595"/>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chemeClr val="dk1"/>
                </a:solidFill>
                <a:latin typeface="Times New Roman"/>
                <a:ea typeface="Times New Roman"/>
                <a:cs typeface="Times New Roman"/>
                <a:sym typeface="Times New Roman"/>
              </a:rPr>
              <a:t>‹#›</a:t>
            </a:fld>
          </a:p>
        </p:txBody>
      </p:sp>
      <p:sp>
        <p:nvSpPr>
          <p:cNvPr id="596" name="Shape 59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597" name="Shape 597"/>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s-ES" sz="1200" u="none" cap="none" strike="noStrike">
                <a:solidFill>
                  <a:schemeClr val="dk1"/>
                </a:solidFill>
                <a:latin typeface="Calibri"/>
                <a:ea typeface="Calibri"/>
                <a:cs typeface="Calibri"/>
                <a:sym typeface="Calibri"/>
              </a:rPr>
              <a:t>Falta figura que muestre bifurcaci’on de Hopf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8" name="Shape 608"/>
        <p:cNvGrpSpPr/>
        <p:nvPr/>
      </p:nvGrpSpPr>
      <p:grpSpPr>
        <a:xfrm>
          <a:off x="0" y="0"/>
          <a:ext cx="0" cy="0"/>
          <a:chOff x="0" y="0"/>
          <a:chExt cx="0" cy="0"/>
        </a:xfrm>
      </p:grpSpPr>
      <p:sp>
        <p:nvSpPr>
          <p:cNvPr id="609" name="Shape 609"/>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10" name="Shape 610"/>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7" name="Shape 617"/>
        <p:cNvGrpSpPr/>
        <p:nvPr/>
      </p:nvGrpSpPr>
      <p:grpSpPr>
        <a:xfrm>
          <a:off x="0" y="0"/>
          <a:ext cx="0" cy="0"/>
          <a:chOff x="0" y="0"/>
          <a:chExt cx="0" cy="0"/>
        </a:xfrm>
      </p:grpSpPr>
      <p:sp>
        <p:nvSpPr>
          <p:cNvPr id="618" name="Shape 618"/>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19" name="Shape 6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1" name="Shape 481"/>
        <p:cNvGrpSpPr/>
        <p:nvPr/>
      </p:nvGrpSpPr>
      <p:grpSpPr>
        <a:xfrm>
          <a:off x="0" y="0"/>
          <a:ext cx="0" cy="0"/>
          <a:chOff x="0" y="0"/>
          <a:chExt cx="0" cy="0"/>
        </a:xfrm>
      </p:grpSpPr>
      <p:sp>
        <p:nvSpPr>
          <p:cNvPr id="482" name="Shape 48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83" name="Shape 48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484" name="Shape 48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4" name="Shape 624"/>
        <p:cNvGrpSpPr/>
        <p:nvPr/>
      </p:nvGrpSpPr>
      <p:grpSpPr>
        <a:xfrm>
          <a:off x="0" y="0"/>
          <a:ext cx="0" cy="0"/>
          <a:chOff x="0" y="0"/>
          <a:chExt cx="0" cy="0"/>
        </a:xfrm>
      </p:grpSpPr>
      <p:sp>
        <p:nvSpPr>
          <p:cNvPr id="625" name="Shape 62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26" name="Shape 62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627" name="Shape 62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1" name="Shape 631"/>
        <p:cNvGrpSpPr/>
        <p:nvPr/>
      </p:nvGrpSpPr>
      <p:grpSpPr>
        <a:xfrm>
          <a:off x="0" y="0"/>
          <a:ext cx="0" cy="0"/>
          <a:chOff x="0" y="0"/>
          <a:chExt cx="0" cy="0"/>
        </a:xfrm>
      </p:grpSpPr>
      <p:sp>
        <p:nvSpPr>
          <p:cNvPr id="632" name="Shape 63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33" name="Shape 63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634" name="Shape 63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9" name="Shape 639"/>
        <p:cNvGrpSpPr/>
        <p:nvPr/>
      </p:nvGrpSpPr>
      <p:grpSpPr>
        <a:xfrm>
          <a:off x="0" y="0"/>
          <a:ext cx="0" cy="0"/>
          <a:chOff x="0" y="0"/>
          <a:chExt cx="0" cy="0"/>
        </a:xfrm>
      </p:grpSpPr>
      <p:sp>
        <p:nvSpPr>
          <p:cNvPr id="640" name="Shape 64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41" name="Shape 64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642" name="Shape 642"/>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45" name="Shape 645"/>
        <p:cNvGrpSpPr/>
        <p:nvPr/>
      </p:nvGrpSpPr>
      <p:grpSpPr>
        <a:xfrm>
          <a:off x="0" y="0"/>
          <a:ext cx="0" cy="0"/>
          <a:chOff x="0" y="0"/>
          <a:chExt cx="0" cy="0"/>
        </a:xfrm>
      </p:grpSpPr>
      <p:sp>
        <p:nvSpPr>
          <p:cNvPr id="646" name="Shape 64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647" name="Shape 6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2" name="Shape 652"/>
        <p:cNvGrpSpPr/>
        <p:nvPr/>
      </p:nvGrpSpPr>
      <p:grpSpPr>
        <a:xfrm>
          <a:off x="0" y="0"/>
          <a:ext cx="0" cy="0"/>
          <a:chOff x="0" y="0"/>
          <a:chExt cx="0" cy="0"/>
        </a:xfrm>
      </p:grpSpPr>
      <p:sp>
        <p:nvSpPr>
          <p:cNvPr id="653" name="Shape 65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54" name="Shape 654"/>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655" name="Shape 655"/>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9" name="Shape 659"/>
        <p:cNvGrpSpPr/>
        <p:nvPr/>
      </p:nvGrpSpPr>
      <p:grpSpPr>
        <a:xfrm>
          <a:off x="0" y="0"/>
          <a:ext cx="0" cy="0"/>
          <a:chOff x="0" y="0"/>
          <a:chExt cx="0" cy="0"/>
        </a:xfrm>
      </p:grpSpPr>
      <p:sp>
        <p:nvSpPr>
          <p:cNvPr id="660" name="Shape 66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661" name="Shape 66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662" name="Shape 662"/>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65" name="Shape 665"/>
        <p:cNvGrpSpPr/>
        <p:nvPr/>
      </p:nvGrpSpPr>
      <p:grpSpPr>
        <a:xfrm>
          <a:off x="0" y="0"/>
          <a:ext cx="0" cy="0"/>
          <a:chOff x="0" y="0"/>
          <a:chExt cx="0" cy="0"/>
        </a:xfrm>
      </p:grpSpPr>
      <p:sp>
        <p:nvSpPr>
          <p:cNvPr id="666" name="Shape 66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67" name="Shape 66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5" name="Shape 675"/>
        <p:cNvGrpSpPr/>
        <p:nvPr/>
      </p:nvGrpSpPr>
      <p:grpSpPr>
        <a:xfrm>
          <a:off x="0" y="0"/>
          <a:ext cx="0" cy="0"/>
          <a:chOff x="0" y="0"/>
          <a:chExt cx="0" cy="0"/>
        </a:xfrm>
      </p:grpSpPr>
      <p:sp>
        <p:nvSpPr>
          <p:cNvPr id="676" name="Shape 67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77" name="Shape 67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85" name="Shape 68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1" name="Shape 691"/>
        <p:cNvGrpSpPr/>
        <p:nvPr/>
      </p:nvGrpSpPr>
      <p:grpSpPr>
        <a:xfrm>
          <a:off x="0" y="0"/>
          <a:ext cx="0" cy="0"/>
          <a:chOff x="0" y="0"/>
          <a:chExt cx="0" cy="0"/>
        </a:xfrm>
      </p:grpSpPr>
      <p:sp>
        <p:nvSpPr>
          <p:cNvPr id="692" name="Shape 69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693" name="Shape 69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8" name="Shape 488"/>
        <p:cNvGrpSpPr/>
        <p:nvPr/>
      </p:nvGrpSpPr>
      <p:grpSpPr>
        <a:xfrm>
          <a:off x="0" y="0"/>
          <a:ext cx="0" cy="0"/>
          <a:chOff x="0" y="0"/>
          <a:chExt cx="0" cy="0"/>
        </a:xfrm>
      </p:grpSpPr>
      <p:sp>
        <p:nvSpPr>
          <p:cNvPr id="489" name="Shape 48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490" name="Shape 49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3" name="Shape 703"/>
        <p:cNvGrpSpPr/>
        <p:nvPr/>
      </p:nvGrpSpPr>
      <p:grpSpPr>
        <a:xfrm>
          <a:off x="0" y="0"/>
          <a:ext cx="0" cy="0"/>
          <a:chOff x="0" y="0"/>
          <a:chExt cx="0" cy="0"/>
        </a:xfrm>
      </p:grpSpPr>
      <p:sp>
        <p:nvSpPr>
          <p:cNvPr id="704" name="Shape 7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705" name="Shape 705"/>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706" name="Shape 706"/>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0" name="Shape 710"/>
        <p:cNvGrpSpPr/>
        <p:nvPr/>
      </p:nvGrpSpPr>
      <p:grpSpPr>
        <a:xfrm>
          <a:off x="0" y="0"/>
          <a:ext cx="0" cy="0"/>
          <a:chOff x="0" y="0"/>
          <a:chExt cx="0" cy="0"/>
        </a:xfrm>
      </p:grpSpPr>
      <p:sp>
        <p:nvSpPr>
          <p:cNvPr id="711" name="Shape 711"/>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712" name="Shape 712"/>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713" name="Shape 713"/>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2" name="Shape 722"/>
        <p:cNvGrpSpPr/>
        <p:nvPr/>
      </p:nvGrpSpPr>
      <p:grpSpPr>
        <a:xfrm>
          <a:off x="0" y="0"/>
          <a:ext cx="0" cy="0"/>
          <a:chOff x="0" y="0"/>
          <a:chExt cx="0" cy="0"/>
        </a:xfrm>
      </p:grpSpPr>
      <p:sp>
        <p:nvSpPr>
          <p:cNvPr id="723" name="Shape 723"/>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724" name="Shape 724"/>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725" name="Shape 725"/>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None/>
            </a:pPr>
            <a:fld id="{00000000-1234-1234-1234-123412341234}" type="slidenum">
              <a:rPr lang="es-ES"/>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1" name="Shape 731"/>
        <p:cNvGrpSpPr/>
        <p:nvPr/>
      </p:nvGrpSpPr>
      <p:grpSpPr>
        <a:xfrm>
          <a:off x="0" y="0"/>
          <a:ext cx="0" cy="0"/>
          <a:chOff x="0" y="0"/>
          <a:chExt cx="0" cy="0"/>
        </a:xfrm>
      </p:grpSpPr>
      <p:sp>
        <p:nvSpPr>
          <p:cNvPr id="732" name="Shape 732"/>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33" name="Shape 73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1" name="Shape 741"/>
        <p:cNvGrpSpPr/>
        <p:nvPr/>
      </p:nvGrpSpPr>
      <p:grpSpPr>
        <a:xfrm>
          <a:off x="0" y="0"/>
          <a:ext cx="0" cy="0"/>
          <a:chOff x="0" y="0"/>
          <a:chExt cx="0" cy="0"/>
        </a:xfrm>
      </p:grpSpPr>
      <p:sp>
        <p:nvSpPr>
          <p:cNvPr id="742" name="Shape 74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743" name="Shape 743"/>
          <p:cNvSpPr txBox="1"/>
          <p:nvPr>
            <p:ph idx="1" type="body"/>
          </p:nvPr>
        </p:nvSpPr>
        <p:spPr>
          <a:xfrm>
            <a:off x="685800" y="4400550"/>
            <a:ext cx="5486400" cy="3600600"/>
          </a:xfrm>
          <a:prstGeom prst="rect">
            <a:avLst/>
          </a:prstGeom>
        </p:spPr>
        <p:txBody>
          <a:bodyPr anchorCtr="0" anchor="t" bIns="91425" lIns="91425" rIns="91425" tIns="91425">
            <a:noAutofit/>
          </a:bodyPr>
          <a:lstStyle/>
          <a:p>
            <a:pPr lvl="0">
              <a:spcBef>
                <a:spcPts val="0"/>
              </a:spcBef>
              <a:buNone/>
            </a:pPr>
            <a:r>
              <a:t/>
            </a:r>
            <a:endParaRPr/>
          </a:p>
        </p:txBody>
      </p:sp>
      <p:sp>
        <p:nvSpPr>
          <p:cNvPr id="744" name="Shape 744"/>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9" name="Shape 749"/>
        <p:cNvGrpSpPr/>
        <p:nvPr/>
      </p:nvGrpSpPr>
      <p:grpSpPr>
        <a:xfrm>
          <a:off x="0" y="0"/>
          <a:ext cx="0" cy="0"/>
          <a:chOff x="0" y="0"/>
          <a:chExt cx="0" cy="0"/>
        </a:xfrm>
      </p:grpSpPr>
      <p:sp>
        <p:nvSpPr>
          <p:cNvPr id="750" name="Shape 75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751" name="Shape 751"/>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752" name="Shape 752"/>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5" name="Shape 755"/>
        <p:cNvGrpSpPr/>
        <p:nvPr/>
      </p:nvGrpSpPr>
      <p:grpSpPr>
        <a:xfrm>
          <a:off x="0" y="0"/>
          <a:ext cx="0" cy="0"/>
          <a:chOff x="0" y="0"/>
          <a:chExt cx="0" cy="0"/>
        </a:xfrm>
      </p:grpSpPr>
      <p:sp>
        <p:nvSpPr>
          <p:cNvPr id="756" name="Shape 75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57" name="Shape 75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2" name="Shape 762"/>
        <p:cNvGrpSpPr/>
        <p:nvPr/>
      </p:nvGrpSpPr>
      <p:grpSpPr>
        <a:xfrm>
          <a:off x="0" y="0"/>
          <a:ext cx="0" cy="0"/>
          <a:chOff x="0" y="0"/>
          <a:chExt cx="0" cy="0"/>
        </a:xfrm>
      </p:grpSpPr>
      <p:sp>
        <p:nvSpPr>
          <p:cNvPr id="763" name="Shape 763"/>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s-ES" sz="1200">
                <a:solidFill>
                  <a:schemeClr val="dk1"/>
                </a:solidFill>
                <a:latin typeface="Times New Roman"/>
                <a:ea typeface="Times New Roman"/>
                <a:cs typeface="Times New Roman"/>
                <a:sym typeface="Times New Roman"/>
              </a:rPr>
              <a:t>‹#›</a:t>
            </a:fld>
          </a:p>
        </p:txBody>
      </p:sp>
      <p:sp>
        <p:nvSpPr>
          <p:cNvPr id="764" name="Shape 76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a:noFill/>
          </a:ln>
        </p:spPr>
      </p:sp>
      <p:sp>
        <p:nvSpPr>
          <p:cNvPr id="765" name="Shape 76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s-ES" sz="1200" u="none" cap="none" strike="noStrike">
                <a:solidFill>
                  <a:schemeClr val="dk1"/>
                </a:solidFill>
                <a:latin typeface="Calibri"/>
                <a:ea typeface="Calibri"/>
                <a:cs typeface="Calibri"/>
                <a:sym typeface="Calibri"/>
              </a:rPr>
              <a:t>Firing = discharge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3" name="Shape 773"/>
        <p:cNvGrpSpPr/>
        <p:nvPr/>
      </p:nvGrpSpPr>
      <p:grpSpPr>
        <a:xfrm>
          <a:off x="0" y="0"/>
          <a:ext cx="0" cy="0"/>
          <a:chOff x="0" y="0"/>
          <a:chExt cx="0" cy="0"/>
        </a:xfrm>
      </p:grpSpPr>
      <p:sp>
        <p:nvSpPr>
          <p:cNvPr id="774" name="Shape 774"/>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75" name="Shape 77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3" name="Shape 783"/>
        <p:cNvGrpSpPr/>
        <p:nvPr/>
      </p:nvGrpSpPr>
      <p:grpSpPr>
        <a:xfrm>
          <a:off x="0" y="0"/>
          <a:ext cx="0" cy="0"/>
          <a:chOff x="0" y="0"/>
          <a:chExt cx="0" cy="0"/>
        </a:xfrm>
      </p:grpSpPr>
      <p:sp>
        <p:nvSpPr>
          <p:cNvPr id="784" name="Shape 784"/>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85" name="Shape 78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6" name="Shape 496"/>
        <p:cNvGrpSpPr/>
        <p:nvPr/>
      </p:nvGrpSpPr>
      <p:grpSpPr>
        <a:xfrm>
          <a:off x="0" y="0"/>
          <a:ext cx="0" cy="0"/>
          <a:chOff x="0" y="0"/>
          <a:chExt cx="0" cy="0"/>
        </a:xfrm>
      </p:grpSpPr>
      <p:sp>
        <p:nvSpPr>
          <p:cNvPr id="497" name="Shape 497"/>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498" name="Shape 498"/>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499" name="Shape 499"/>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0" name="Shape 800"/>
        <p:cNvGrpSpPr/>
        <p:nvPr/>
      </p:nvGrpSpPr>
      <p:grpSpPr>
        <a:xfrm>
          <a:off x="0" y="0"/>
          <a:ext cx="0" cy="0"/>
          <a:chOff x="0" y="0"/>
          <a:chExt cx="0" cy="0"/>
        </a:xfrm>
      </p:grpSpPr>
      <p:sp>
        <p:nvSpPr>
          <p:cNvPr id="801" name="Shape 8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02" name="Shape 80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2" name="Shape 812"/>
        <p:cNvGrpSpPr/>
        <p:nvPr/>
      </p:nvGrpSpPr>
      <p:grpSpPr>
        <a:xfrm>
          <a:off x="0" y="0"/>
          <a:ext cx="0" cy="0"/>
          <a:chOff x="0" y="0"/>
          <a:chExt cx="0" cy="0"/>
        </a:xfrm>
      </p:grpSpPr>
      <p:sp>
        <p:nvSpPr>
          <p:cNvPr id="813" name="Shape 8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14" name="Shape 81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4" name="Shape 894"/>
        <p:cNvGrpSpPr/>
        <p:nvPr/>
      </p:nvGrpSpPr>
      <p:grpSpPr>
        <a:xfrm>
          <a:off x="0" y="0"/>
          <a:ext cx="0" cy="0"/>
          <a:chOff x="0" y="0"/>
          <a:chExt cx="0" cy="0"/>
        </a:xfrm>
      </p:grpSpPr>
      <p:sp>
        <p:nvSpPr>
          <p:cNvPr id="895" name="Shape 89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896" name="Shape 896"/>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897" name="Shape 897"/>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None/>
            </a:pPr>
            <a:fld id="{00000000-1234-1234-1234-123412341234}" type="slidenum">
              <a:rPr lang="es-ES"/>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3" name="Shape 903"/>
        <p:cNvGrpSpPr/>
        <p:nvPr/>
      </p:nvGrpSpPr>
      <p:grpSpPr>
        <a:xfrm>
          <a:off x="0" y="0"/>
          <a:ext cx="0" cy="0"/>
          <a:chOff x="0" y="0"/>
          <a:chExt cx="0" cy="0"/>
        </a:xfrm>
      </p:grpSpPr>
      <p:sp>
        <p:nvSpPr>
          <p:cNvPr id="904" name="Shape 9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05" name="Shape 90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5" name="Shape 915"/>
        <p:cNvGrpSpPr/>
        <p:nvPr/>
      </p:nvGrpSpPr>
      <p:grpSpPr>
        <a:xfrm>
          <a:off x="0" y="0"/>
          <a:ext cx="0" cy="0"/>
          <a:chOff x="0" y="0"/>
          <a:chExt cx="0" cy="0"/>
        </a:xfrm>
      </p:grpSpPr>
      <p:sp>
        <p:nvSpPr>
          <p:cNvPr id="916" name="Shape 91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17" name="Shape 91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3" name="Shape 923"/>
        <p:cNvGrpSpPr/>
        <p:nvPr/>
      </p:nvGrpSpPr>
      <p:grpSpPr>
        <a:xfrm>
          <a:off x="0" y="0"/>
          <a:ext cx="0" cy="0"/>
          <a:chOff x="0" y="0"/>
          <a:chExt cx="0" cy="0"/>
        </a:xfrm>
      </p:grpSpPr>
      <p:sp>
        <p:nvSpPr>
          <p:cNvPr id="924" name="Shape 924"/>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25" name="Shape 92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0" name="Shape 930"/>
        <p:cNvGrpSpPr/>
        <p:nvPr/>
      </p:nvGrpSpPr>
      <p:grpSpPr>
        <a:xfrm>
          <a:off x="0" y="0"/>
          <a:ext cx="0" cy="0"/>
          <a:chOff x="0" y="0"/>
          <a:chExt cx="0" cy="0"/>
        </a:xfrm>
      </p:grpSpPr>
      <p:sp>
        <p:nvSpPr>
          <p:cNvPr id="931" name="Shape 931"/>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32" name="Shape 9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6" name="Shape 936"/>
        <p:cNvGrpSpPr/>
        <p:nvPr/>
      </p:nvGrpSpPr>
      <p:grpSpPr>
        <a:xfrm>
          <a:off x="0" y="0"/>
          <a:ext cx="0" cy="0"/>
          <a:chOff x="0" y="0"/>
          <a:chExt cx="0" cy="0"/>
        </a:xfrm>
      </p:grpSpPr>
      <p:sp>
        <p:nvSpPr>
          <p:cNvPr id="937" name="Shape 937"/>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38" name="Shape 9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5" name="Shape 945"/>
        <p:cNvGrpSpPr/>
        <p:nvPr/>
      </p:nvGrpSpPr>
      <p:grpSpPr>
        <a:xfrm>
          <a:off x="0" y="0"/>
          <a:ext cx="0" cy="0"/>
          <a:chOff x="0" y="0"/>
          <a:chExt cx="0" cy="0"/>
        </a:xfrm>
      </p:grpSpPr>
      <p:sp>
        <p:nvSpPr>
          <p:cNvPr id="946" name="Shape 94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47" name="Shape 94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1" name="Shape 951"/>
        <p:cNvGrpSpPr/>
        <p:nvPr/>
      </p:nvGrpSpPr>
      <p:grpSpPr>
        <a:xfrm>
          <a:off x="0" y="0"/>
          <a:ext cx="0" cy="0"/>
          <a:chOff x="0" y="0"/>
          <a:chExt cx="0" cy="0"/>
        </a:xfrm>
      </p:grpSpPr>
      <p:sp>
        <p:nvSpPr>
          <p:cNvPr id="952" name="Shape 952"/>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53" name="Shape 95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3" name="Shape 503"/>
        <p:cNvGrpSpPr/>
        <p:nvPr/>
      </p:nvGrpSpPr>
      <p:grpSpPr>
        <a:xfrm>
          <a:off x="0" y="0"/>
          <a:ext cx="0" cy="0"/>
          <a:chOff x="0" y="0"/>
          <a:chExt cx="0" cy="0"/>
        </a:xfrm>
      </p:grpSpPr>
      <p:sp>
        <p:nvSpPr>
          <p:cNvPr id="504" name="Shape 50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
        <p:nvSpPr>
          <p:cNvPr id="505" name="Shape 505"/>
          <p:cNvSpPr txBox="1"/>
          <p:nvPr>
            <p:ph idx="1" type="body"/>
          </p:nvPr>
        </p:nvSpPr>
        <p:spPr>
          <a:xfrm>
            <a:off x="685800" y="4400550"/>
            <a:ext cx="5486400" cy="3600600"/>
          </a:xfrm>
          <a:prstGeom prst="rect">
            <a:avLst/>
          </a:prstGeom>
        </p:spPr>
        <p:txBody>
          <a:bodyPr anchorCtr="0" anchor="t" bIns="91425" lIns="91425" rIns="91425" tIns="91425">
            <a:noAutofit/>
          </a:bodyPr>
          <a:lstStyle/>
          <a:p>
            <a:pPr lvl="0" rtl="0">
              <a:spcBef>
                <a:spcPts val="0"/>
              </a:spcBef>
              <a:buNone/>
            </a:pPr>
            <a:r>
              <a:t/>
            </a:r>
            <a:endParaRPr/>
          </a:p>
        </p:txBody>
      </p:sp>
      <p:sp>
        <p:nvSpPr>
          <p:cNvPr id="506" name="Shape 506"/>
          <p:cNvSpPr txBox="1"/>
          <p:nvPr>
            <p:ph idx="12" type="sldNum"/>
          </p:nvPr>
        </p:nvSpPr>
        <p:spPr>
          <a:xfrm>
            <a:off x="3884612" y="8685213"/>
            <a:ext cx="2971800" cy="4587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s-ES"/>
              <a:t>‹#›</a:t>
            </a:fld>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7" name="Shape 957"/>
        <p:cNvGrpSpPr/>
        <p:nvPr/>
      </p:nvGrpSpPr>
      <p:grpSpPr>
        <a:xfrm>
          <a:off x="0" y="0"/>
          <a:ext cx="0" cy="0"/>
          <a:chOff x="0" y="0"/>
          <a:chExt cx="0" cy="0"/>
        </a:xfrm>
      </p:grpSpPr>
      <p:sp>
        <p:nvSpPr>
          <p:cNvPr id="958" name="Shape 958"/>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59" name="Shape 95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4" name="Shape 964"/>
        <p:cNvGrpSpPr/>
        <p:nvPr/>
      </p:nvGrpSpPr>
      <p:grpSpPr>
        <a:xfrm>
          <a:off x="0" y="0"/>
          <a:ext cx="0" cy="0"/>
          <a:chOff x="0" y="0"/>
          <a:chExt cx="0" cy="0"/>
        </a:xfrm>
      </p:grpSpPr>
      <p:sp>
        <p:nvSpPr>
          <p:cNvPr id="965" name="Shape 965"/>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66" name="Shape 96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0" name="Shape 970"/>
        <p:cNvGrpSpPr/>
        <p:nvPr/>
      </p:nvGrpSpPr>
      <p:grpSpPr>
        <a:xfrm>
          <a:off x="0" y="0"/>
          <a:ext cx="0" cy="0"/>
          <a:chOff x="0" y="0"/>
          <a:chExt cx="0" cy="0"/>
        </a:xfrm>
      </p:grpSpPr>
      <p:sp>
        <p:nvSpPr>
          <p:cNvPr id="971" name="Shape 971"/>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72" name="Shape 97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5" name="Shape 975"/>
        <p:cNvGrpSpPr/>
        <p:nvPr/>
      </p:nvGrpSpPr>
      <p:grpSpPr>
        <a:xfrm>
          <a:off x="0" y="0"/>
          <a:ext cx="0" cy="0"/>
          <a:chOff x="0" y="0"/>
          <a:chExt cx="0" cy="0"/>
        </a:xfrm>
      </p:grpSpPr>
      <p:sp>
        <p:nvSpPr>
          <p:cNvPr id="976" name="Shape 97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77" name="Shape 9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1" name="Shape 981"/>
        <p:cNvGrpSpPr/>
        <p:nvPr/>
      </p:nvGrpSpPr>
      <p:grpSpPr>
        <a:xfrm>
          <a:off x="0" y="0"/>
          <a:ext cx="0" cy="0"/>
          <a:chOff x="0" y="0"/>
          <a:chExt cx="0" cy="0"/>
        </a:xfrm>
      </p:grpSpPr>
      <p:sp>
        <p:nvSpPr>
          <p:cNvPr id="982" name="Shape 982"/>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83" name="Shape 98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9" name="Shape 989"/>
        <p:cNvGrpSpPr/>
        <p:nvPr/>
      </p:nvGrpSpPr>
      <p:grpSpPr>
        <a:xfrm>
          <a:off x="0" y="0"/>
          <a:ext cx="0" cy="0"/>
          <a:chOff x="0" y="0"/>
          <a:chExt cx="0" cy="0"/>
        </a:xfrm>
      </p:grpSpPr>
      <p:sp>
        <p:nvSpPr>
          <p:cNvPr id="990" name="Shape 990"/>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91" name="Shape 99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6" name="Shape 996"/>
        <p:cNvGrpSpPr/>
        <p:nvPr/>
      </p:nvGrpSpPr>
      <p:grpSpPr>
        <a:xfrm>
          <a:off x="0" y="0"/>
          <a:ext cx="0" cy="0"/>
          <a:chOff x="0" y="0"/>
          <a:chExt cx="0" cy="0"/>
        </a:xfrm>
      </p:grpSpPr>
      <p:sp>
        <p:nvSpPr>
          <p:cNvPr id="997" name="Shape 997"/>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98" name="Shape 99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5" name="Shape 1005"/>
        <p:cNvGrpSpPr/>
        <p:nvPr/>
      </p:nvGrpSpPr>
      <p:grpSpPr>
        <a:xfrm>
          <a:off x="0" y="0"/>
          <a:ext cx="0" cy="0"/>
          <a:chOff x="0" y="0"/>
          <a:chExt cx="0" cy="0"/>
        </a:xfrm>
      </p:grpSpPr>
      <p:sp>
        <p:nvSpPr>
          <p:cNvPr id="1006" name="Shape 1006"/>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07" name="Shape 100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1" name="Shape 1011"/>
        <p:cNvGrpSpPr/>
        <p:nvPr/>
      </p:nvGrpSpPr>
      <p:grpSpPr>
        <a:xfrm>
          <a:off x="0" y="0"/>
          <a:ext cx="0" cy="0"/>
          <a:chOff x="0" y="0"/>
          <a:chExt cx="0" cy="0"/>
        </a:xfrm>
      </p:grpSpPr>
      <p:sp>
        <p:nvSpPr>
          <p:cNvPr id="1012" name="Shape 1012"/>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13" name="Shape 101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7" name="Shape 1017"/>
        <p:cNvGrpSpPr/>
        <p:nvPr/>
      </p:nvGrpSpPr>
      <p:grpSpPr>
        <a:xfrm>
          <a:off x="0" y="0"/>
          <a:ext cx="0" cy="0"/>
          <a:chOff x="0" y="0"/>
          <a:chExt cx="0" cy="0"/>
        </a:xfrm>
      </p:grpSpPr>
      <p:sp>
        <p:nvSpPr>
          <p:cNvPr id="1018" name="Shape 1018"/>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19" name="Shape 101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3" name="Shape 513"/>
        <p:cNvGrpSpPr/>
        <p:nvPr/>
      </p:nvGrpSpPr>
      <p:grpSpPr>
        <a:xfrm>
          <a:off x="0" y="0"/>
          <a:ext cx="0" cy="0"/>
          <a:chOff x="0" y="0"/>
          <a:chExt cx="0" cy="0"/>
        </a:xfrm>
      </p:grpSpPr>
      <p:sp>
        <p:nvSpPr>
          <p:cNvPr id="514" name="Shape 5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15" name="Shape 515"/>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4" name="Shape 1024"/>
        <p:cNvGrpSpPr/>
        <p:nvPr/>
      </p:nvGrpSpPr>
      <p:grpSpPr>
        <a:xfrm>
          <a:off x="0" y="0"/>
          <a:ext cx="0" cy="0"/>
          <a:chOff x="0" y="0"/>
          <a:chExt cx="0" cy="0"/>
        </a:xfrm>
      </p:grpSpPr>
      <p:sp>
        <p:nvSpPr>
          <p:cNvPr id="1025" name="Shape 1025"/>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26" name="Shape 102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0" name="Shape 1030"/>
        <p:cNvGrpSpPr/>
        <p:nvPr/>
      </p:nvGrpSpPr>
      <p:grpSpPr>
        <a:xfrm>
          <a:off x="0" y="0"/>
          <a:ext cx="0" cy="0"/>
          <a:chOff x="0" y="0"/>
          <a:chExt cx="0" cy="0"/>
        </a:xfrm>
      </p:grpSpPr>
      <p:sp>
        <p:nvSpPr>
          <p:cNvPr id="1031" name="Shape 1031"/>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32" name="Shape 103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36" name="Shape 1036"/>
        <p:cNvGrpSpPr/>
        <p:nvPr/>
      </p:nvGrpSpPr>
      <p:grpSpPr>
        <a:xfrm>
          <a:off x="0" y="0"/>
          <a:ext cx="0" cy="0"/>
          <a:chOff x="0" y="0"/>
          <a:chExt cx="0" cy="0"/>
        </a:xfrm>
      </p:grpSpPr>
      <p:sp>
        <p:nvSpPr>
          <p:cNvPr id="1037" name="Shape 1037"/>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038" name="Shape 10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1" name="Shape 1041"/>
        <p:cNvGrpSpPr/>
        <p:nvPr/>
      </p:nvGrpSpPr>
      <p:grpSpPr>
        <a:xfrm>
          <a:off x="0" y="0"/>
          <a:ext cx="0" cy="0"/>
          <a:chOff x="0" y="0"/>
          <a:chExt cx="0" cy="0"/>
        </a:xfrm>
      </p:grpSpPr>
      <p:sp>
        <p:nvSpPr>
          <p:cNvPr id="1042" name="Shape 1042"/>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s-ES" sz="1200">
                <a:solidFill>
                  <a:schemeClr val="dk1"/>
                </a:solidFill>
                <a:latin typeface="Times New Roman"/>
                <a:ea typeface="Times New Roman"/>
                <a:cs typeface="Times New Roman"/>
                <a:sym typeface="Times New Roman"/>
              </a:rPr>
              <a:t>‹#›</a:t>
            </a:fld>
          </a:p>
        </p:txBody>
      </p:sp>
      <p:sp>
        <p:nvSpPr>
          <p:cNvPr id="1043" name="Shape 104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a:noFill/>
          </a:ln>
        </p:spPr>
      </p:sp>
      <p:sp>
        <p:nvSpPr>
          <p:cNvPr id="1044" name="Shape 1044"/>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s-ES" sz="1200" u="none" cap="none" strike="noStrike">
                <a:solidFill>
                  <a:schemeClr val="dk1"/>
                </a:solidFill>
                <a:latin typeface="Calibri"/>
                <a:ea typeface="Calibri"/>
                <a:cs typeface="Calibri"/>
                <a:sym typeface="Calibri"/>
              </a:rPr>
              <a:t>Firing = discharge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1" name="Shape 521"/>
        <p:cNvGrpSpPr/>
        <p:nvPr/>
      </p:nvGrpSpPr>
      <p:grpSpPr>
        <a:xfrm>
          <a:off x="0" y="0"/>
          <a:ext cx="0" cy="0"/>
          <a:chOff x="0" y="0"/>
          <a:chExt cx="0" cy="0"/>
        </a:xfrm>
      </p:grpSpPr>
      <p:sp>
        <p:nvSpPr>
          <p:cNvPr id="522" name="Shape 52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523" name="Shape 52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0" name="Shape 530"/>
        <p:cNvGrpSpPr/>
        <p:nvPr/>
      </p:nvGrpSpPr>
      <p:grpSpPr>
        <a:xfrm>
          <a:off x="0" y="0"/>
          <a:ext cx="0" cy="0"/>
          <a:chOff x="0" y="0"/>
          <a:chExt cx="0" cy="0"/>
        </a:xfrm>
      </p:grpSpPr>
      <p:sp>
        <p:nvSpPr>
          <p:cNvPr id="531" name="Shape 5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32" name="Shape 532"/>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36" name="Shape 536"/>
        <p:cNvGrpSpPr/>
        <p:nvPr/>
      </p:nvGrpSpPr>
      <p:grpSpPr>
        <a:xfrm>
          <a:off x="0" y="0"/>
          <a:ext cx="0" cy="0"/>
          <a:chOff x="0" y="0"/>
          <a:chExt cx="0" cy="0"/>
        </a:xfrm>
      </p:grpSpPr>
      <p:sp>
        <p:nvSpPr>
          <p:cNvPr id="537" name="Shape 537"/>
          <p:cNvSpPr txBox="1"/>
          <p:nvPr>
            <p:ph idx="1" type="body"/>
          </p:nvPr>
        </p:nvSpPr>
        <p:spPr>
          <a:xfrm>
            <a:off x="914400" y="4343400"/>
            <a:ext cx="50292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538" name="Shape 5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spTree>
      <p:nvGrpSpPr>
        <p:cNvPr id="15" name="Shape 15"/>
        <p:cNvGrpSpPr/>
        <p:nvPr/>
      </p:nvGrpSpPr>
      <p:grpSpPr>
        <a:xfrm>
          <a:off x="0" y="0"/>
          <a:ext cx="0" cy="0"/>
          <a:chOff x="0" y="0"/>
          <a:chExt cx="0" cy="0"/>
        </a:xfrm>
      </p:grpSpPr>
      <p:sp>
        <p:nvSpPr>
          <p:cNvPr id="16" name="Shape 16"/>
          <p:cNvSpPr txBox="1"/>
          <p:nvPr>
            <p:ph type="ctrTitle"/>
          </p:nvPr>
        </p:nvSpPr>
        <p:spPr>
          <a:xfrm>
            <a:off x="1524000" y="1122362"/>
            <a:ext cx="9144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524000" y="3602037"/>
            <a:ext cx="9144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72" name="Shape 72"/>
        <p:cNvGrpSpPr/>
        <p:nvPr/>
      </p:nvGrpSpPr>
      <p:grpSpPr>
        <a:xfrm>
          <a:off x="0" y="0"/>
          <a:ext cx="0" cy="0"/>
          <a:chOff x="0" y="0"/>
          <a:chExt cx="0" cy="0"/>
        </a:xfrm>
      </p:grpSpPr>
      <p:sp>
        <p:nvSpPr>
          <p:cNvPr id="73" name="Shape 73"/>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p:nvPr>
            <p:ph idx="2" type="pic"/>
          </p:nvPr>
        </p:nvSpPr>
        <p:spPr>
          <a:xfrm>
            <a:off x="5183187" y="987425"/>
            <a:ext cx="6172199"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76" name="Shape 76"/>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79" name="Shape 79"/>
        <p:cNvGrpSpPr/>
        <p:nvPr/>
      </p:nvGrpSpPr>
      <p:grpSpPr>
        <a:xfrm>
          <a:off x="0" y="0"/>
          <a:ext cx="0" cy="0"/>
          <a:chOff x="0" y="0"/>
          <a:chExt cx="0" cy="0"/>
        </a:xfrm>
      </p:grpSpPr>
      <p:sp>
        <p:nvSpPr>
          <p:cNvPr id="80" name="Shape 8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1" name="Shape 81"/>
          <p:cNvSpPr txBox="1"/>
          <p:nvPr>
            <p:ph idx="1" type="body"/>
          </p:nvPr>
        </p:nvSpPr>
        <p:spPr>
          <a:xfrm rot="5400000">
            <a:off x="3920331" y="-1256505"/>
            <a:ext cx="4351338" cy="105155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85" name="Shape 85"/>
        <p:cNvGrpSpPr/>
        <p:nvPr/>
      </p:nvGrpSpPr>
      <p:grpSpPr>
        <a:xfrm>
          <a:off x="0" y="0"/>
          <a:ext cx="0" cy="0"/>
          <a:chOff x="0" y="0"/>
          <a:chExt cx="0" cy="0"/>
        </a:xfrm>
      </p:grpSpPr>
      <p:sp>
        <p:nvSpPr>
          <p:cNvPr id="86" name="Shape 86"/>
          <p:cNvSpPr txBox="1"/>
          <p:nvPr>
            <p:ph type="title"/>
          </p:nvPr>
        </p:nvSpPr>
        <p:spPr>
          <a:xfrm rot="5400000">
            <a:off x="7133431" y="1956594"/>
            <a:ext cx="5811838" cy="262889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7" name="Shape 87"/>
          <p:cNvSpPr txBox="1"/>
          <p:nvPr>
            <p:ph idx="1" type="body"/>
          </p:nvPr>
        </p:nvSpPr>
        <p:spPr>
          <a:xfrm rot="5400000">
            <a:off x="1799431" y="-596105"/>
            <a:ext cx="5811838" cy="7734299"/>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text">
    <p:spTree>
      <p:nvGrpSpPr>
        <p:cNvPr id="91" name="Shape 91"/>
        <p:cNvGrpSpPr/>
        <p:nvPr/>
      </p:nvGrpSpPr>
      <p:grpSpPr>
        <a:xfrm>
          <a:off x="0" y="0"/>
          <a:ext cx="0" cy="0"/>
          <a:chOff x="0" y="0"/>
          <a:chExt cx="0" cy="0"/>
        </a:xfrm>
      </p:grpSpPr>
      <p:sp>
        <p:nvSpPr>
          <p:cNvPr id="92" name="Shape 92"/>
          <p:cNvSpPr txBox="1"/>
          <p:nvPr>
            <p:ph type="title"/>
          </p:nvPr>
        </p:nvSpPr>
        <p:spPr>
          <a:xfrm>
            <a:off x="2063749" y="284162"/>
            <a:ext cx="95040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93" name="Shape 93"/>
          <p:cNvSpPr txBox="1"/>
          <p:nvPr>
            <p:ph idx="1" type="body"/>
          </p:nvPr>
        </p:nvSpPr>
        <p:spPr>
          <a:xfrm>
            <a:off x="914400" y="1905000"/>
            <a:ext cx="10363200" cy="41910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94" name="Shape 94"/>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95" name="Shape 95"/>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96" name="Shape 96"/>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103" name="Shape 103"/>
        <p:cNvGrpSpPr/>
        <p:nvPr/>
      </p:nvGrpSpPr>
      <p:grpSpPr>
        <a:xfrm>
          <a:off x="0" y="0"/>
          <a:ext cx="0" cy="0"/>
          <a:chOff x="0" y="0"/>
          <a:chExt cx="0" cy="0"/>
        </a:xfrm>
      </p:grpSpPr>
      <p:sp>
        <p:nvSpPr>
          <p:cNvPr id="104" name="Shape 104"/>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05" name="Shape 105"/>
          <p:cNvSpPr txBox="1"/>
          <p:nvPr>
            <p:ph idx="1" type="body"/>
          </p:nvPr>
        </p:nvSpPr>
        <p:spPr>
          <a:xfrm>
            <a:off x="609600" y="1600200"/>
            <a:ext cx="10972800" cy="45261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6" name="Shape 106"/>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07" name="Shape 107"/>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08" name="Shape 108"/>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109" name="Shape 109"/>
        <p:cNvGrpSpPr/>
        <p:nvPr/>
      </p:nvGrpSpPr>
      <p:grpSpPr>
        <a:xfrm>
          <a:off x="0" y="0"/>
          <a:ext cx="0" cy="0"/>
          <a:chOff x="0" y="0"/>
          <a:chExt cx="0" cy="0"/>
        </a:xfrm>
      </p:grpSpPr>
      <p:sp>
        <p:nvSpPr>
          <p:cNvPr id="110" name="Shape 110"/>
          <p:cNvSpPr txBox="1"/>
          <p:nvPr>
            <p:ph type="title"/>
          </p:nvPr>
        </p:nvSpPr>
        <p:spPr>
          <a:xfrm>
            <a:off x="609600" y="273050"/>
            <a:ext cx="4011300" cy="11619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11" name="Shape 111"/>
          <p:cNvSpPr txBox="1"/>
          <p:nvPr>
            <p:ph idx="1" type="body"/>
          </p:nvPr>
        </p:nvSpPr>
        <p:spPr>
          <a:xfrm>
            <a:off x="4766733" y="273050"/>
            <a:ext cx="6815700" cy="58530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12" name="Shape 112"/>
          <p:cNvSpPr txBox="1"/>
          <p:nvPr>
            <p:ph idx="2" type="body"/>
          </p:nvPr>
        </p:nvSpPr>
        <p:spPr>
          <a:xfrm>
            <a:off x="609600" y="1435100"/>
            <a:ext cx="4011300" cy="46911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13" name="Shape 113"/>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14" name="Shape 114"/>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15" name="Shape 115"/>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116" name="Shape 116"/>
        <p:cNvGrpSpPr/>
        <p:nvPr/>
      </p:nvGrpSpPr>
      <p:grpSpPr>
        <a:xfrm>
          <a:off x="0" y="0"/>
          <a:ext cx="0" cy="0"/>
          <a:chOff x="0" y="0"/>
          <a:chExt cx="0" cy="0"/>
        </a:xfrm>
      </p:grpSpPr>
      <p:sp>
        <p:nvSpPr>
          <p:cNvPr id="117" name="Shape 117"/>
          <p:cNvSpPr txBox="1"/>
          <p:nvPr>
            <p:ph type="title"/>
          </p:nvPr>
        </p:nvSpPr>
        <p:spPr>
          <a:xfrm rot="5400000">
            <a:off x="7285050" y="1828787"/>
            <a:ext cx="5851500" cy="27432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18" name="Shape 118"/>
          <p:cNvSpPr txBox="1"/>
          <p:nvPr>
            <p:ph idx="1" type="body"/>
          </p:nvPr>
        </p:nvSpPr>
        <p:spPr>
          <a:xfrm rot="5400000">
            <a:off x="1697000" y="-812862"/>
            <a:ext cx="5851500" cy="80265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19" name="Shape 119"/>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20" name="Shape 120"/>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21" name="Shape 121"/>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122" name="Shape 122"/>
        <p:cNvGrpSpPr/>
        <p:nvPr/>
      </p:nvGrpSpPr>
      <p:grpSpPr>
        <a:xfrm>
          <a:off x="0" y="0"/>
          <a:ext cx="0" cy="0"/>
          <a:chOff x="0" y="0"/>
          <a:chExt cx="0" cy="0"/>
        </a:xfrm>
      </p:grpSpPr>
      <p:sp>
        <p:nvSpPr>
          <p:cNvPr id="123" name="Shape 123"/>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24" name="Shape 124"/>
          <p:cNvSpPr txBox="1"/>
          <p:nvPr>
            <p:ph idx="1" type="body"/>
          </p:nvPr>
        </p:nvSpPr>
        <p:spPr>
          <a:xfrm rot="5400000">
            <a:off x="3832950" y="-1623150"/>
            <a:ext cx="4526100" cy="109728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5" name="Shape 125"/>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26" name="Shape 126"/>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27" name="Shape 127"/>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128" name="Shape 128"/>
        <p:cNvGrpSpPr/>
        <p:nvPr/>
      </p:nvGrpSpPr>
      <p:grpSpPr>
        <a:xfrm>
          <a:off x="0" y="0"/>
          <a:ext cx="0" cy="0"/>
          <a:chOff x="0" y="0"/>
          <a:chExt cx="0" cy="0"/>
        </a:xfrm>
      </p:grpSpPr>
      <p:sp>
        <p:nvSpPr>
          <p:cNvPr id="129" name="Shape 129"/>
          <p:cNvSpPr txBox="1"/>
          <p:nvPr>
            <p:ph type="title"/>
          </p:nvPr>
        </p:nvSpPr>
        <p:spPr>
          <a:xfrm>
            <a:off x="2389717" y="4800600"/>
            <a:ext cx="7315200" cy="5667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30" name="Shape 130"/>
          <p:cNvSpPr/>
          <p:nvPr>
            <p:ph idx="2" type="pic"/>
          </p:nvPr>
        </p:nvSpPr>
        <p:spPr>
          <a:xfrm>
            <a:off x="2389717" y="612775"/>
            <a:ext cx="7315200"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Arial"/>
              <a:buNone/>
              <a:defRPr sz="3200">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31" name="Shape 131"/>
          <p:cNvSpPr txBox="1"/>
          <p:nvPr>
            <p:ph idx="1" type="body"/>
          </p:nvPr>
        </p:nvSpPr>
        <p:spPr>
          <a:xfrm>
            <a:off x="2389717" y="5367337"/>
            <a:ext cx="7315200" cy="8049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indent="0" lvl="1" marL="457200" marR="0" rtl="0" algn="l">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32" name="Shape 132"/>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3" name="Shape 133"/>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4" name="Shape 134"/>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135" name="Shape 135"/>
        <p:cNvGrpSpPr/>
        <p:nvPr/>
      </p:nvGrpSpPr>
      <p:grpSpPr>
        <a:xfrm>
          <a:off x="0" y="0"/>
          <a:ext cx="0" cy="0"/>
          <a:chOff x="0" y="0"/>
          <a:chExt cx="0" cy="0"/>
        </a:xfrm>
      </p:grpSpPr>
      <p:sp>
        <p:nvSpPr>
          <p:cNvPr id="136" name="Shape 136"/>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7" name="Shape 137"/>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38" name="Shape 138"/>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21" name="Shape 21"/>
        <p:cNvGrpSpPr/>
        <p:nvPr/>
      </p:nvGrpSpPr>
      <p:grpSpPr>
        <a:xfrm>
          <a:off x="0" y="0"/>
          <a:ext cx="0" cy="0"/>
          <a:chOff x="0" y="0"/>
          <a:chExt cx="0" cy="0"/>
        </a:xfrm>
      </p:grpSpPr>
      <p:sp>
        <p:nvSpPr>
          <p:cNvPr id="22" name="Shape 22"/>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139" name="Shape 139"/>
        <p:cNvGrpSpPr/>
        <p:nvPr/>
      </p:nvGrpSpPr>
      <p:grpSpPr>
        <a:xfrm>
          <a:off x="0" y="0"/>
          <a:ext cx="0" cy="0"/>
          <a:chOff x="0" y="0"/>
          <a:chExt cx="0" cy="0"/>
        </a:xfrm>
      </p:grpSpPr>
      <p:sp>
        <p:nvSpPr>
          <p:cNvPr id="140" name="Shape 140"/>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41" name="Shape 141"/>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2" name="Shape 142"/>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43" name="Shape 143"/>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144" name="Shape 144"/>
        <p:cNvGrpSpPr/>
        <p:nvPr/>
      </p:nvGrpSpPr>
      <p:grpSpPr>
        <a:xfrm>
          <a:off x="0" y="0"/>
          <a:ext cx="0" cy="0"/>
          <a:chOff x="0" y="0"/>
          <a:chExt cx="0" cy="0"/>
        </a:xfrm>
      </p:grpSpPr>
      <p:sp>
        <p:nvSpPr>
          <p:cNvPr id="145" name="Shape 145"/>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46" name="Shape 146"/>
          <p:cNvSpPr txBox="1"/>
          <p:nvPr>
            <p:ph idx="1" type="body"/>
          </p:nvPr>
        </p:nvSpPr>
        <p:spPr>
          <a:xfrm>
            <a:off x="609600" y="1535112"/>
            <a:ext cx="53868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sz="2400">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47" name="Shape 147"/>
          <p:cNvSpPr txBox="1"/>
          <p:nvPr>
            <p:ph idx="2" type="body"/>
          </p:nvPr>
        </p:nvSpPr>
        <p:spPr>
          <a:xfrm>
            <a:off x="609600" y="2174875"/>
            <a:ext cx="5386800" cy="39513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48" name="Shape 148"/>
          <p:cNvSpPr txBox="1"/>
          <p:nvPr>
            <p:ph idx="3" type="body"/>
          </p:nvPr>
        </p:nvSpPr>
        <p:spPr>
          <a:xfrm>
            <a:off x="6193366" y="1535112"/>
            <a:ext cx="53892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Arial"/>
              <a:buNone/>
              <a:defRPr b="1" sz="2400">
                <a:solidFill>
                  <a:schemeClr val="dk1"/>
                </a:solidFill>
                <a:latin typeface="Calibri"/>
                <a:ea typeface="Calibri"/>
                <a:cs typeface="Calibri"/>
                <a:sym typeface="Calibri"/>
              </a:defRPr>
            </a:lvl1pPr>
            <a:lvl2pPr indent="0" lvl="1" marL="457200" marR="0" rtl="0" algn="l">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49" name="Shape 149"/>
          <p:cNvSpPr txBox="1"/>
          <p:nvPr>
            <p:ph idx="4" type="body"/>
          </p:nvPr>
        </p:nvSpPr>
        <p:spPr>
          <a:xfrm>
            <a:off x="6193366" y="2174875"/>
            <a:ext cx="5389200" cy="3951300"/>
          </a:xfrm>
          <a:prstGeom prst="rect">
            <a:avLst/>
          </a:prstGeom>
          <a:noFill/>
          <a:ln>
            <a:noFill/>
          </a:ln>
        </p:spPr>
        <p:txBody>
          <a:bodyPr anchorCtr="0" anchor="t" bIns="91425" lIns="91425" rIns="91425" tIns="91425"/>
          <a:lstStyle>
            <a:lvl1pPr indent="-190500" lvl="0" marL="342900" marR="0" rtl="0" algn="l">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50" name="Shape 150"/>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1" name="Shape 151"/>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2" name="Shape 152"/>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153" name="Shape 153"/>
        <p:cNvGrpSpPr/>
        <p:nvPr/>
      </p:nvGrpSpPr>
      <p:grpSpPr>
        <a:xfrm>
          <a:off x="0" y="0"/>
          <a:ext cx="0" cy="0"/>
          <a:chOff x="0" y="0"/>
          <a:chExt cx="0" cy="0"/>
        </a:xfrm>
      </p:grpSpPr>
      <p:sp>
        <p:nvSpPr>
          <p:cNvPr id="154" name="Shape 154"/>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55" name="Shape 155"/>
          <p:cNvSpPr txBox="1"/>
          <p:nvPr>
            <p:ph idx="1" type="body"/>
          </p:nvPr>
        </p:nvSpPr>
        <p:spPr>
          <a:xfrm>
            <a:off x="609600" y="1600200"/>
            <a:ext cx="5384700" cy="45261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Shape 156"/>
          <p:cNvSpPr txBox="1"/>
          <p:nvPr>
            <p:ph idx="2" type="body"/>
          </p:nvPr>
        </p:nvSpPr>
        <p:spPr>
          <a:xfrm>
            <a:off x="6197600" y="1600200"/>
            <a:ext cx="5384700" cy="4526100"/>
          </a:xfrm>
          <a:prstGeom prst="rect">
            <a:avLst/>
          </a:prstGeom>
          <a:noFill/>
          <a:ln>
            <a:noFill/>
          </a:ln>
        </p:spPr>
        <p:txBody>
          <a:bodyPr anchorCtr="0" anchor="t" bIns="91425" lIns="91425" rIns="91425" tIns="91425"/>
          <a:lstStyle>
            <a:lvl1pPr indent="-165100" lvl="0" marL="342900" marR="0" rtl="0" algn="l">
              <a:spcBef>
                <a:spcPts val="560"/>
              </a:spcBef>
              <a:spcAft>
                <a:spcPts val="0"/>
              </a:spcAft>
              <a:buClr>
                <a:schemeClr val="dk1"/>
              </a:buClr>
              <a:buSzPct val="100000"/>
              <a:buFont typeface="Arial"/>
              <a:buChar char="•"/>
              <a:defRPr sz="2800">
                <a:solidFill>
                  <a:schemeClr val="dk1"/>
                </a:solidFill>
                <a:latin typeface="Calibri"/>
                <a:ea typeface="Calibri"/>
                <a:cs typeface="Calibri"/>
                <a:sym typeface="Calibri"/>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Shape 157"/>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8" name="Shape 158"/>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59" name="Shape 159"/>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160" name="Shape 160"/>
        <p:cNvGrpSpPr/>
        <p:nvPr/>
      </p:nvGrpSpPr>
      <p:grpSpPr>
        <a:xfrm>
          <a:off x="0" y="0"/>
          <a:ext cx="0" cy="0"/>
          <a:chOff x="0" y="0"/>
          <a:chExt cx="0" cy="0"/>
        </a:xfrm>
      </p:grpSpPr>
      <p:sp>
        <p:nvSpPr>
          <p:cNvPr id="161" name="Shape 161"/>
          <p:cNvSpPr txBox="1"/>
          <p:nvPr>
            <p:ph type="title"/>
          </p:nvPr>
        </p:nvSpPr>
        <p:spPr>
          <a:xfrm>
            <a:off x="963083" y="4406900"/>
            <a:ext cx="10363200" cy="1362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62" name="Shape 162"/>
          <p:cNvSpPr txBox="1"/>
          <p:nvPr>
            <p:ph idx="1" type="body"/>
          </p:nvPr>
        </p:nvSpPr>
        <p:spPr>
          <a:xfrm>
            <a:off x="963083" y="2906713"/>
            <a:ext cx="10363200" cy="1500300"/>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888888"/>
              </a:buClr>
              <a:buFont typeface="Arial"/>
              <a:buNone/>
              <a:defRPr sz="2000">
                <a:solidFill>
                  <a:srgbClr val="888888"/>
                </a:solidFill>
                <a:latin typeface="Calibri"/>
                <a:ea typeface="Calibri"/>
                <a:cs typeface="Calibri"/>
                <a:sym typeface="Calibri"/>
              </a:defRPr>
            </a:lvl1pPr>
            <a:lvl2pPr indent="0" lvl="1" marL="457200" marR="0" rtl="0" algn="l">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163" name="Shape 163"/>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64" name="Shape 164"/>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65" name="Shape 165"/>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spTree>
      <p:nvGrpSpPr>
        <p:cNvPr id="166" name="Shape 166"/>
        <p:cNvGrpSpPr/>
        <p:nvPr/>
      </p:nvGrpSpPr>
      <p:grpSpPr>
        <a:xfrm>
          <a:off x="0" y="0"/>
          <a:ext cx="0" cy="0"/>
          <a:chOff x="0" y="0"/>
          <a:chExt cx="0" cy="0"/>
        </a:xfrm>
      </p:grpSpPr>
      <p:sp>
        <p:nvSpPr>
          <p:cNvPr id="167" name="Shape 167"/>
          <p:cNvSpPr txBox="1"/>
          <p:nvPr>
            <p:ph type="ctrTitle"/>
          </p:nvPr>
        </p:nvSpPr>
        <p:spPr>
          <a:xfrm>
            <a:off x="914400" y="2130425"/>
            <a:ext cx="10363200" cy="1470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168" name="Shape 168"/>
          <p:cNvSpPr txBox="1"/>
          <p:nvPr>
            <p:ph idx="1" type="subTitle"/>
          </p:nvPr>
        </p:nvSpPr>
        <p:spPr>
          <a:xfrm>
            <a:off x="1828800" y="3886200"/>
            <a:ext cx="8534400"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rgbClr val="888888"/>
              </a:buClr>
              <a:buFont typeface="Arial"/>
              <a:buNone/>
              <a:defRPr sz="3200">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69" name="Shape 169"/>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0" name="Shape 170"/>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71" name="Shape 171"/>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178" name="Shape 178"/>
        <p:cNvGrpSpPr/>
        <p:nvPr/>
      </p:nvGrpSpPr>
      <p:grpSpPr>
        <a:xfrm>
          <a:off x="0" y="0"/>
          <a:ext cx="0" cy="0"/>
          <a:chOff x="0" y="0"/>
          <a:chExt cx="0" cy="0"/>
        </a:xfrm>
      </p:grpSpPr>
      <p:sp>
        <p:nvSpPr>
          <p:cNvPr id="179" name="Shape 179"/>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80" name="Shape 180"/>
          <p:cNvSpPr txBox="1"/>
          <p:nvPr>
            <p:ph idx="1" type="body"/>
          </p:nvPr>
        </p:nvSpPr>
        <p:spPr>
          <a:xfrm>
            <a:off x="609600" y="1600200"/>
            <a:ext cx="10972800" cy="45261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1" name="Shape 181"/>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2" name="Shape 182"/>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3" name="Shape 183"/>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184" name="Shape 184"/>
        <p:cNvGrpSpPr/>
        <p:nvPr/>
      </p:nvGrpSpPr>
      <p:grpSpPr>
        <a:xfrm>
          <a:off x="0" y="0"/>
          <a:ext cx="0" cy="0"/>
          <a:chOff x="0" y="0"/>
          <a:chExt cx="0" cy="0"/>
        </a:xfrm>
      </p:grpSpPr>
      <p:sp>
        <p:nvSpPr>
          <p:cNvPr id="185" name="Shape 185"/>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6" name="Shape 186"/>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87" name="Shape 187"/>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Diapositiva de título">
    <p:spTree>
      <p:nvGrpSpPr>
        <p:cNvPr id="188" name="Shape 188"/>
        <p:cNvGrpSpPr/>
        <p:nvPr/>
      </p:nvGrpSpPr>
      <p:grpSpPr>
        <a:xfrm>
          <a:off x="0" y="0"/>
          <a:ext cx="0" cy="0"/>
          <a:chOff x="0" y="0"/>
          <a:chExt cx="0" cy="0"/>
        </a:xfrm>
      </p:grpSpPr>
      <p:sp>
        <p:nvSpPr>
          <p:cNvPr id="189" name="Shape 189"/>
          <p:cNvSpPr txBox="1"/>
          <p:nvPr>
            <p:ph type="ctrTitle"/>
          </p:nvPr>
        </p:nvSpPr>
        <p:spPr>
          <a:xfrm>
            <a:off x="914400" y="2130425"/>
            <a:ext cx="10363200" cy="1470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90" name="Shape 190"/>
          <p:cNvSpPr txBox="1"/>
          <p:nvPr>
            <p:ph idx="1" type="subTitle"/>
          </p:nvPr>
        </p:nvSpPr>
        <p:spPr>
          <a:xfrm>
            <a:off x="1828800" y="3886200"/>
            <a:ext cx="8534400"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91" name="Shape 191"/>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2" name="Shape 192"/>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3" name="Shape 193"/>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194" name="Shape 194"/>
        <p:cNvGrpSpPr/>
        <p:nvPr/>
      </p:nvGrpSpPr>
      <p:grpSpPr>
        <a:xfrm>
          <a:off x="0" y="0"/>
          <a:ext cx="0" cy="0"/>
          <a:chOff x="0" y="0"/>
          <a:chExt cx="0" cy="0"/>
        </a:xfrm>
      </p:grpSpPr>
      <p:sp>
        <p:nvSpPr>
          <p:cNvPr id="195" name="Shape 195"/>
          <p:cNvSpPr txBox="1"/>
          <p:nvPr>
            <p:ph type="title"/>
          </p:nvPr>
        </p:nvSpPr>
        <p:spPr>
          <a:xfrm>
            <a:off x="963083" y="4406900"/>
            <a:ext cx="10363200" cy="13620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96" name="Shape 196"/>
          <p:cNvSpPr txBox="1"/>
          <p:nvPr>
            <p:ph idx="1" type="body"/>
          </p:nvPr>
        </p:nvSpPr>
        <p:spPr>
          <a:xfrm>
            <a:off x="963083" y="2906713"/>
            <a:ext cx="10363200" cy="1500300"/>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197" name="Shape 197"/>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8" name="Shape 198"/>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9" name="Shape 199"/>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200" name="Shape 200"/>
        <p:cNvGrpSpPr/>
        <p:nvPr/>
      </p:nvGrpSpPr>
      <p:grpSpPr>
        <a:xfrm>
          <a:off x="0" y="0"/>
          <a:ext cx="0" cy="0"/>
          <a:chOff x="0" y="0"/>
          <a:chExt cx="0" cy="0"/>
        </a:xfrm>
      </p:grpSpPr>
      <p:sp>
        <p:nvSpPr>
          <p:cNvPr id="201" name="Shape 201"/>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02" name="Shape 202"/>
          <p:cNvSpPr txBox="1"/>
          <p:nvPr>
            <p:ph idx="1" type="body"/>
          </p:nvPr>
        </p:nvSpPr>
        <p:spPr>
          <a:xfrm>
            <a:off x="609600" y="1600200"/>
            <a:ext cx="5384700" cy="45261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03" name="Shape 203"/>
          <p:cNvSpPr txBox="1"/>
          <p:nvPr>
            <p:ph idx="2" type="body"/>
          </p:nvPr>
        </p:nvSpPr>
        <p:spPr>
          <a:xfrm>
            <a:off x="6197600" y="1600200"/>
            <a:ext cx="5384700" cy="45261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04" name="Shape 204"/>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5" name="Shape 205"/>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6" name="Shape 206"/>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olo el título">
    <p:spTree>
      <p:nvGrpSpPr>
        <p:cNvPr id="27" name="Shape 27"/>
        <p:cNvGrpSpPr/>
        <p:nvPr/>
      </p:nvGrpSpPr>
      <p:grpSpPr>
        <a:xfrm>
          <a:off x="0" y="0"/>
          <a:ext cx="0" cy="0"/>
          <a:chOff x="0" y="0"/>
          <a:chExt cx="0" cy="0"/>
        </a:xfrm>
      </p:grpSpPr>
      <p:sp>
        <p:nvSpPr>
          <p:cNvPr id="28" name="Shape 28"/>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207" name="Shape 207"/>
        <p:cNvGrpSpPr/>
        <p:nvPr/>
      </p:nvGrpSpPr>
      <p:grpSpPr>
        <a:xfrm>
          <a:off x="0" y="0"/>
          <a:ext cx="0" cy="0"/>
          <a:chOff x="0" y="0"/>
          <a:chExt cx="0" cy="0"/>
        </a:xfrm>
      </p:grpSpPr>
      <p:sp>
        <p:nvSpPr>
          <p:cNvPr id="208" name="Shape 208"/>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09" name="Shape 209"/>
          <p:cNvSpPr txBox="1"/>
          <p:nvPr>
            <p:ph idx="1" type="body"/>
          </p:nvPr>
        </p:nvSpPr>
        <p:spPr>
          <a:xfrm>
            <a:off x="609600" y="1535112"/>
            <a:ext cx="5386800" cy="639899"/>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210" name="Shape 210"/>
          <p:cNvSpPr txBox="1"/>
          <p:nvPr>
            <p:ph idx="2" type="body"/>
          </p:nvPr>
        </p:nvSpPr>
        <p:spPr>
          <a:xfrm>
            <a:off x="609600" y="2174875"/>
            <a:ext cx="5386800" cy="39513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11" name="Shape 211"/>
          <p:cNvSpPr txBox="1"/>
          <p:nvPr>
            <p:ph idx="3" type="body"/>
          </p:nvPr>
        </p:nvSpPr>
        <p:spPr>
          <a:xfrm>
            <a:off x="6193366" y="1535112"/>
            <a:ext cx="5389200" cy="639899"/>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212" name="Shape 212"/>
          <p:cNvSpPr txBox="1"/>
          <p:nvPr>
            <p:ph idx="4" type="body"/>
          </p:nvPr>
        </p:nvSpPr>
        <p:spPr>
          <a:xfrm>
            <a:off x="6193366" y="2174875"/>
            <a:ext cx="5389200" cy="39513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213" name="Shape 213"/>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4" name="Shape 214"/>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5" name="Shape 215"/>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216" name="Shape 216"/>
        <p:cNvGrpSpPr/>
        <p:nvPr/>
      </p:nvGrpSpPr>
      <p:grpSpPr>
        <a:xfrm>
          <a:off x="0" y="0"/>
          <a:ext cx="0" cy="0"/>
          <a:chOff x="0" y="0"/>
          <a:chExt cx="0" cy="0"/>
        </a:xfrm>
      </p:grpSpPr>
      <p:sp>
        <p:nvSpPr>
          <p:cNvPr id="217" name="Shape 217"/>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18" name="Shape 218"/>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19" name="Shape 219"/>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0" name="Shape 220"/>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221" name="Shape 221"/>
        <p:cNvGrpSpPr/>
        <p:nvPr/>
      </p:nvGrpSpPr>
      <p:grpSpPr>
        <a:xfrm>
          <a:off x="0" y="0"/>
          <a:ext cx="0" cy="0"/>
          <a:chOff x="0" y="0"/>
          <a:chExt cx="0" cy="0"/>
        </a:xfrm>
      </p:grpSpPr>
      <p:sp>
        <p:nvSpPr>
          <p:cNvPr id="222" name="Shape 222"/>
          <p:cNvSpPr txBox="1"/>
          <p:nvPr>
            <p:ph type="title"/>
          </p:nvPr>
        </p:nvSpPr>
        <p:spPr>
          <a:xfrm>
            <a:off x="609600" y="273050"/>
            <a:ext cx="4011300" cy="11619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23" name="Shape 223"/>
          <p:cNvSpPr txBox="1"/>
          <p:nvPr>
            <p:ph idx="1" type="body"/>
          </p:nvPr>
        </p:nvSpPr>
        <p:spPr>
          <a:xfrm>
            <a:off x="4766733" y="273050"/>
            <a:ext cx="6815700" cy="58530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24" name="Shape 224"/>
          <p:cNvSpPr txBox="1"/>
          <p:nvPr>
            <p:ph idx="2" type="body"/>
          </p:nvPr>
        </p:nvSpPr>
        <p:spPr>
          <a:xfrm>
            <a:off x="609600" y="1435100"/>
            <a:ext cx="4011300" cy="46911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25" name="Shape 225"/>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6" name="Shape 226"/>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27" name="Shape 227"/>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228" name="Shape 228"/>
        <p:cNvGrpSpPr/>
        <p:nvPr/>
      </p:nvGrpSpPr>
      <p:grpSpPr>
        <a:xfrm>
          <a:off x="0" y="0"/>
          <a:ext cx="0" cy="0"/>
          <a:chOff x="0" y="0"/>
          <a:chExt cx="0" cy="0"/>
        </a:xfrm>
      </p:grpSpPr>
      <p:sp>
        <p:nvSpPr>
          <p:cNvPr id="229" name="Shape 229"/>
          <p:cNvSpPr txBox="1"/>
          <p:nvPr>
            <p:ph type="title"/>
          </p:nvPr>
        </p:nvSpPr>
        <p:spPr>
          <a:xfrm>
            <a:off x="2389717" y="4800600"/>
            <a:ext cx="7315200" cy="5667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30" name="Shape 230"/>
          <p:cNvSpPr/>
          <p:nvPr>
            <p:ph idx="2" type="pic"/>
          </p:nvPr>
        </p:nvSpPr>
        <p:spPr>
          <a:xfrm>
            <a:off x="2389717" y="612775"/>
            <a:ext cx="7315200"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231" name="Shape 231"/>
          <p:cNvSpPr txBox="1"/>
          <p:nvPr>
            <p:ph idx="1" type="body"/>
          </p:nvPr>
        </p:nvSpPr>
        <p:spPr>
          <a:xfrm>
            <a:off x="2389717" y="5367337"/>
            <a:ext cx="7315200" cy="8049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232" name="Shape 232"/>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3" name="Shape 233"/>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4" name="Shape 234"/>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235" name="Shape 235"/>
        <p:cNvGrpSpPr/>
        <p:nvPr/>
      </p:nvGrpSpPr>
      <p:grpSpPr>
        <a:xfrm>
          <a:off x="0" y="0"/>
          <a:ext cx="0" cy="0"/>
          <a:chOff x="0" y="0"/>
          <a:chExt cx="0" cy="0"/>
        </a:xfrm>
      </p:grpSpPr>
      <p:sp>
        <p:nvSpPr>
          <p:cNvPr id="236" name="Shape 236"/>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37" name="Shape 237"/>
          <p:cNvSpPr txBox="1"/>
          <p:nvPr>
            <p:ph idx="1" type="body"/>
          </p:nvPr>
        </p:nvSpPr>
        <p:spPr>
          <a:xfrm rot="5400000">
            <a:off x="3832950" y="-1623150"/>
            <a:ext cx="4526100" cy="109728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38" name="Shape 238"/>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9" name="Shape 239"/>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0" name="Shape 240"/>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241" name="Shape 241"/>
        <p:cNvGrpSpPr/>
        <p:nvPr/>
      </p:nvGrpSpPr>
      <p:grpSpPr>
        <a:xfrm>
          <a:off x="0" y="0"/>
          <a:ext cx="0" cy="0"/>
          <a:chOff x="0" y="0"/>
          <a:chExt cx="0" cy="0"/>
        </a:xfrm>
      </p:grpSpPr>
      <p:sp>
        <p:nvSpPr>
          <p:cNvPr id="242" name="Shape 242"/>
          <p:cNvSpPr txBox="1"/>
          <p:nvPr>
            <p:ph type="title"/>
          </p:nvPr>
        </p:nvSpPr>
        <p:spPr>
          <a:xfrm rot="5400000">
            <a:off x="7285050" y="1828787"/>
            <a:ext cx="5851500" cy="27432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243" name="Shape 243"/>
          <p:cNvSpPr txBox="1"/>
          <p:nvPr>
            <p:ph idx="1" type="body"/>
          </p:nvPr>
        </p:nvSpPr>
        <p:spPr>
          <a:xfrm rot="5400000">
            <a:off x="1697000" y="-812862"/>
            <a:ext cx="5851500" cy="80265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4" name="Shape 244"/>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5" name="Shape 245"/>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6" name="Shape 246"/>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256" name="Shape 256"/>
        <p:cNvGrpSpPr/>
        <p:nvPr/>
      </p:nvGrpSpPr>
      <p:grpSpPr>
        <a:xfrm>
          <a:off x="0" y="0"/>
          <a:ext cx="0" cy="0"/>
          <a:chOff x="0" y="0"/>
          <a:chExt cx="0" cy="0"/>
        </a:xfrm>
      </p:grpSpPr>
      <p:sp>
        <p:nvSpPr>
          <p:cNvPr id="257" name="Shape 257"/>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258" name="Shape 258"/>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259" name="Shape 259"/>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260" name="Shape 260"/>
        <p:cNvGrpSpPr/>
        <p:nvPr/>
      </p:nvGrpSpPr>
      <p:grpSpPr>
        <a:xfrm>
          <a:off x="0" y="0"/>
          <a:ext cx="0" cy="0"/>
          <a:chOff x="0" y="0"/>
          <a:chExt cx="0" cy="0"/>
        </a:xfrm>
      </p:grpSpPr>
      <p:sp>
        <p:nvSpPr>
          <p:cNvPr id="261" name="Shape 261"/>
          <p:cNvSpPr txBox="1"/>
          <p:nvPr>
            <p:ph type="title"/>
          </p:nvPr>
        </p:nvSpPr>
        <p:spPr>
          <a:xfrm>
            <a:off x="1458382" y="284162"/>
            <a:ext cx="103632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44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62" name="Shape 262"/>
          <p:cNvSpPr txBox="1"/>
          <p:nvPr>
            <p:ph idx="1" type="body"/>
          </p:nvPr>
        </p:nvSpPr>
        <p:spPr>
          <a:xfrm>
            <a:off x="914400" y="1905000"/>
            <a:ext cx="10363200" cy="41910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63" name="Shape 263"/>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264" name="Shape 264"/>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265" name="Shape 265"/>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266" name="Shape 266"/>
        <p:cNvGrpSpPr/>
        <p:nvPr/>
      </p:nvGrpSpPr>
      <p:grpSpPr>
        <a:xfrm>
          <a:off x="0" y="0"/>
          <a:ext cx="0" cy="0"/>
          <a:chOff x="0" y="0"/>
          <a:chExt cx="0" cy="0"/>
        </a:xfrm>
      </p:grpSpPr>
      <p:sp>
        <p:nvSpPr>
          <p:cNvPr id="267" name="Shape 267"/>
          <p:cNvSpPr txBox="1"/>
          <p:nvPr>
            <p:ph type="title"/>
          </p:nvPr>
        </p:nvSpPr>
        <p:spPr>
          <a:xfrm>
            <a:off x="1458382" y="284162"/>
            <a:ext cx="103632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44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68" name="Shape 268"/>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269" name="Shape 269"/>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270" name="Shape 270"/>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271" name="Shape 271"/>
        <p:cNvGrpSpPr/>
        <p:nvPr/>
      </p:nvGrpSpPr>
      <p:grpSpPr>
        <a:xfrm>
          <a:off x="0" y="0"/>
          <a:ext cx="0" cy="0"/>
          <a:chOff x="0" y="0"/>
          <a:chExt cx="0" cy="0"/>
        </a:xfrm>
      </p:grpSpPr>
      <p:sp>
        <p:nvSpPr>
          <p:cNvPr id="272" name="Shape 272"/>
          <p:cNvSpPr txBox="1"/>
          <p:nvPr>
            <p:ph type="title"/>
          </p:nvPr>
        </p:nvSpPr>
        <p:spPr>
          <a:xfrm>
            <a:off x="1458382" y="284162"/>
            <a:ext cx="103632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44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73" name="Shape 273"/>
          <p:cNvSpPr txBox="1"/>
          <p:nvPr>
            <p:ph idx="1" type="body"/>
          </p:nvPr>
        </p:nvSpPr>
        <p:spPr>
          <a:xfrm>
            <a:off x="914400" y="1905000"/>
            <a:ext cx="5079900" cy="41910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79069" lvl="1" marL="742950" marR="0" rtl="0" algn="l">
              <a:spcBef>
                <a:spcPts val="480"/>
              </a:spcBef>
              <a:spcAft>
                <a:spcPts val="0"/>
              </a:spcAft>
              <a:buClr>
                <a:schemeClr val="lt2"/>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2pPr>
            <a:lvl3pPr indent="-139700" lvl="2" marL="11430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3pPr>
            <a:lvl4pPr indent="-148589" lvl="3" marL="1600200" marR="0" rtl="0" algn="l">
              <a:spcBef>
                <a:spcPts val="360"/>
              </a:spcBef>
              <a:spcAft>
                <a:spcPts val="0"/>
              </a:spcAft>
              <a:buClr>
                <a:schemeClr val="dk1"/>
              </a:buClr>
              <a:buSzPct val="70000"/>
              <a:buFont typeface="Noto Sans Symbols"/>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74" name="Shape 274"/>
          <p:cNvSpPr txBox="1"/>
          <p:nvPr>
            <p:ph idx="2" type="body"/>
          </p:nvPr>
        </p:nvSpPr>
        <p:spPr>
          <a:xfrm>
            <a:off x="6197600" y="1905000"/>
            <a:ext cx="5079900" cy="41910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179069" lvl="1" marL="742950" marR="0" rtl="0" algn="l">
              <a:spcBef>
                <a:spcPts val="480"/>
              </a:spcBef>
              <a:spcAft>
                <a:spcPts val="0"/>
              </a:spcAft>
              <a:buClr>
                <a:schemeClr val="lt2"/>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2pPr>
            <a:lvl3pPr indent="-139700" lvl="2" marL="11430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3pPr>
            <a:lvl4pPr indent="-148589" lvl="3" marL="1600200" marR="0" rtl="0" algn="l">
              <a:spcBef>
                <a:spcPts val="360"/>
              </a:spcBef>
              <a:spcAft>
                <a:spcPts val="0"/>
              </a:spcAft>
              <a:buClr>
                <a:schemeClr val="dk1"/>
              </a:buClr>
              <a:buSzPct val="70000"/>
              <a:buFont typeface="Noto Sans Symbols"/>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75" name="Shape 275"/>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276" name="Shape 276"/>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277" name="Shape 277"/>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clipArtAndTx">
  <p:cSld name="Título, imágenes prediseñadas y texto">
    <p:spTree>
      <p:nvGrpSpPr>
        <p:cNvPr id="32" name="Shape 32"/>
        <p:cNvGrpSpPr/>
        <p:nvPr/>
      </p:nvGrpSpPr>
      <p:grpSpPr>
        <a:xfrm>
          <a:off x="0" y="0"/>
          <a:ext cx="0" cy="0"/>
          <a:chOff x="0" y="0"/>
          <a:chExt cx="0" cy="0"/>
        </a:xfrm>
      </p:grpSpPr>
      <p:sp>
        <p:nvSpPr>
          <p:cNvPr id="33" name="Shape 33"/>
          <p:cNvSpPr txBox="1"/>
          <p:nvPr>
            <p:ph type="title"/>
          </p:nvPr>
        </p:nvSpPr>
        <p:spPr>
          <a:xfrm>
            <a:off x="914400" y="609600"/>
            <a:ext cx="10363200" cy="114300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 name="Shape 34"/>
          <p:cNvSpPr/>
          <p:nvPr>
            <p:ph idx="2" type="clipArt"/>
          </p:nvPr>
        </p:nvSpPr>
        <p:spPr>
          <a:xfrm>
            <a:off x="914400" y="1981200"/>
            <a:ext cx="5080000" cy="4114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 type="body"/>
          </p:nvPr>
        </p:nvSpPr>
        <p:spPr>
          <a:xfrm>
            <a:off x="6197600" y="1981200"/>
            <a:ext cx="5080000" cy="41148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0" type="dt"/>
          </p:nvPr>
        </p:nvSpPr>
        <p:spPr>
          <a:xfrm>
            <a:off x="914400" y="6248400"/>
            <a:ext cx="2540000" cy="4572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1" type="ftr"/>
          </p:nvPr>
        </p:nvSpPr>
        <p:spPr>
          <a:xfrm>
            <a:off x="4165600" y="6248400"/>
            <a:ext cx="3860799" cy="4572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2" type="sldNum"/>
          </p:nvPr>
        </p:nvSpPr>
        <p:spPr>
          <a:xfrm>
            <a:off x="8737600" y="6248400"/>
            <a:ext cx="2540000" cy="4572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278" name="Shape 278"/>
        <p:cNvGrpSpPr/>
        <p:nvPr/>
      </p:nvGrpSpPr>
      <p:grpSpPr>
        <a:xfrm>
          <a:off x="0" y="0"/>
          <a:ext cx="0" cy="0"/>
          <a:chOff x="0" y="0"/>
          <a:chExt cx="0" cy="0"/>
        </a:xfrm>
      </p:grpSpPr>
      <p:sp>
        <p:nvSpPr>
          <p:cNvPr id="279" name="Shape 279"/>
          <p:cNvSpPr txBox="1"/>
          <p:nvPr>
            <p:ph type="title"/>
          </p:nvPr>
        </p:nvSpPr>
        <p:spPr>
          <a:xfrm rot="5400000">
            <a:off x="7552434" y="1826912"/>
            <a:ext cx="5811900" cy="27264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44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80" name="Shape 280"/>
          <p:cNvSpPr txBox="1"/>
          <p:nvPr>
            <p:ph idx="1" type="body"/>
          </p:nvPr>
        </p:nvSpPr>
        <p:spPr>
          <a:xfrm rot="5400000">
            <a:off x="1997367" y="-798687"/>
            <a:ext cx="5811900" cy="79776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81" name="Shape 281"/>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282" name="Shape 282"/>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283" name="Shape 283"/>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284" name="Shape 284"/>
        <p:cNvGrpSpPr/>
        <p:nvPr/>
      </p:nvGrpSpPr>
      <p:grpSpPr>
        <a:xfrm>
          <a:off x="0" y="0"/>
          <a:ext cx="0" cy="0"/>
          <a:chOff x="0" y="0"/>
          <a:chExt cx="0" cy="0"/>
        </a:xfrm>
      </p:grpSpPr>
      <p:sp>
        <p:nvSpPr>
          <p:cNvPr id="285" name="Shape 285"/>
          <p:cNvSpPr txBox="1"/>
          <p:nvPr>
            <p:ph type="title"/>
          </p:nvPr>
        </p:nvSpPr>
        <p:spPr>
          <a:xfrm>
            <a:off x="1458382" y="284162"/>
            <a:ext cx="103632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44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86" name="Shape 286"/>
          <p:cNvSpPr txBox="1"/>
          <p:nvPr>
            <p:ph idx="1" type="body"/>
          </p:nvPr>
        </p:nvSpPr>
        <p:spPr>
          <a:xfrm rot="5400000">
            <a:off x="4000500" y="-1181100"/>
            <a:ext cx="4191000" cy="103632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87" name="Shape 287"/>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288" name="Shape 288"/>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289" name="Shape 289"/>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290" name="Shape 290"/>
        <p:cNvGrpSpPr/>
        <p:nvPr/>
      </p:nvGrpSpPr>
      <p:grpSpPr>
        <a:xfrm>
          <a:off x="0" y="0"/>
          <a:ext cx="0" cy="0"/>
          <a:chOff x="0" y="0"/>
          <a:chExt cx="0" cy="0"/>
        </a:xfrm>
      </p:grpSpPr>
      <p:sp>
        <p:nvSpPr>
          <p:cNvPr id="291" name="Shape 291"/>
          <p:cNvSpPr txBox="1"/>
          <p:nvPr>
            <p:ph type="title"/>
          </p:nvPr>
        </p:nvSpPr>
        <p:spPr>
          <a:xfrm>
            <a:off x="2389717" y="4800600"/>
            <a:ext cx="7315200" cy="5667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sz="20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92" name="Shape 292"/>
          <p:cNvSpPr/>
          <p:nvPr>
            <p:ph idx="2" type="pic"/>
          </p:nvPr>
        </p:nvSpPr>
        <p:spPr>
          <a:xfrm>
            <a:off x="2389717" y="612775"/>
            <a:ext cx="7315200"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lt2"/>
              </a:buClr>
              <a:buFont typeface="Noto Sans Symbols"/>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Noto Sans Symbols"/>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Noto Sans Symbols"/>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293" name="Shape 293"/>
          <p:cNvSpPr txBox="1"/>
          <p:nvPr>
            <p:ph idx="1" type="body"/>
          </p:nvPr>
        </p:nvSpPr>
        <p:spPr>
          <a:xfrm>
            <a:off x="2389717" y="5367337"/>
            <a:ext cx="7315200" cy="8049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lt2"/>
              </a:buClr>
              <a:buFont typeface="Noto Sans Symbols"/>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Noto Sans Symbols"/>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Noto Sans Symbols"/>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294" name="Shape 294"/>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295" name="Shape 295"/>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296" name="Shape 296"/>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297" name="Shape 297"/>
        <p:cNvGrpSpPr/>
        <p:nvPr/>
      </p:nvGrpSpPr>
      <p:grpSpPr>
        <a:xfrm>
          <a:off x="0" y="0"/>
          <a:ext cx="0" cy="0"/>
          <a:chOff x="0" y="0"/>
          <a:chExt cx="0" cy="0"/>
        </a:xfrm>
      </p:grpSpPr>
      <p:sp>
        <p:nvSpPr>
          <p:cNvPr id="298" name="Shape 298"/>
          <p:cNvSpPr txBox="1"/>
          <p:nvPr>
            <p:ph type="title"/>
          </p:nvPr>
        </p:nvSpPr>
        <p:spPr>
          <a:xfrm>
            <a:off x="609600" y="273050"/>
            <a:ext cx="4011300" cy="11619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sz="20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99" name="Shape 299"/>
          <p:cNvSpPr txBox="1"/>
          <p:nvPr>
            <p:ph idx="1" type="body"/>
          </p:nvPr>
        </p:nvSpPr>
        <p:spPr>
          <a:xfrm>
            <a:off x="4766733" y="273050"/>
            <a:ext cx="6815700" cy="58530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00" name="Shape 300"/>
          <p:cNvSpPr txBox="1"/>
          <p:nvPr>
            <p:ph idx="2" type="body"/>
          </p:nvPr>
        </p:nvSpPr>
        <p:spPr>
          <a:xfrm>
            <a:off x="609600" y="1435100"/>
            <a:ext cx="4011300" cy="46911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lt2"/>
              </a:buClr>
              <a:buFont typeface="Noto Sans Symbols"/>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Noto Sans Symbols"/>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Noto Sans Symbols"/>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301" name="Shape 301"/>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302" name="Shape 302"/>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303" name="Shape 303"/>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304" name="Shape 304"/>
        <p:cNvGrpSpPr/>
        <p:nvPr/>
      </p:nvGrpSpPr>
      <p:grpSpPr>
        <a:xfrm>
          <a:off x="0" y="0"/>
          <a:ext cx="0" cy="0"/>
          <a:chOff x="0" y="0"/>
          <a:chExt cx="0" cy="0"/>
        </a:xfrm>
      </p:grpSpPr>
      <p:sp>
        <p:nvSpPr>
          <p:cNvPr id="305" name="Shape 305"/>
          <p:cNvSpPr txBox="1"/>
          <p:nvPr>
            <p:ph type="title"/>
          </p:nvPr>
        </p:nvSpPr>
        <p:spPr>
          <a:xfrm>
            <a:off x="609600" y="274637"/>
            <a:ext cx="109728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sz="44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306" name="Shape 306"/>
          <p:cNvSpPr txBox="1"/>
          <p:nvPr>
            <p:ph idx="1" type="body"/>
          </p:nvPr>
        </p:nvSpPr>
        <p:spPr>
          <a:xfrm>
            <a:off x="609600" y="1535112"/>
            <a:ext cx="53868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lt2"/>
              </a:buClr>
              <a:buFont typeface="Noto Sans Symbols"/>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Noto Sans Symbols"/>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Noto Sans Symbols"/>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307" name="Shape 307"/>
          <p:cNvSpPr txBox="1"/>
          <p:nvPr>
            <p:ph idx="2" type="body"/>
          </p:nvPr>
        </p:nvSpPr>
        <p:spPr>
          <a:xfrm>
            <a:off x="609600" y="2174875"/>
            <a:ext cx="5386800" cy="3951300"/>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96850" lvl="1" marL="742950" marR="0" rtl="0" algn="l">
              <a:spcBef>
                <a:spcPts val="400"/>
              </a:spcBef>
              <a:spcAft>
                <a:spcPts val="0"/>
              </a:spcAft>
              <a:buClr>
                <a:schemeClr val="lt2"/>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2pPr>
            <a:lvl3pPr indent="-148589" lvl="2" marL="1143000" marR="0" rtl="0" algn="l">
              <a:spcBef>
                <a:spcPts val="360"/>
              </a:spcBef>
              <a:spcAft>
                <a:spcPts val="0"/>
              </a:spcAft>
              <a:buClr>
                <a:schemeClr val="dk1"/>
              </a:buClr>
              <a:buSzPct val="70000"/>
              <a:buFont typeface="Noto Sans Symbols"/>
              <a:buChar char="■"/>
              <a:defRPr b="0" i="0" sz="1800" u="none" cap="none" strike="noStrike">
                <a:solidFill>
                  <a:schemeClr val="dk1"/>
                </a:solidFill>
                <a:latin typeface="Times New Roman"/>
                <a:ea typeface="Times New Roman"/>
                <a:cs typeface="Times New Roman"/>
                <a:sym typeface="Times New Roman"/>
              </a:defRPr>
            </a:lvl3pPr>
            <a:lvl4pPr indent="-157480" lvl="3" marL="1600200" marR="0" rtl="0" algn="l">
              <a:spcBef>
                <a:spcPts val="320"/>
              </a:spcBef>
              <a:spcAft>
                <a:spcPts val="0"/>
              </a:spcAft>
              <a:buClr>
                <a:schemeClr val="dk1"/>
              </a:buClr>
              <a:buSzPct val="70000"/>
              <a:buFont typeface="Noto Sans Symbols"/>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308" name="Shape 308"/>
          <p:cNvSpPr txBox="1"/>
          <p:nvPr>
            <p:ph idx="3" type="body"/>
          </p:nvPr>
        </p:nvSpPr>
        <p:spPr>
          <a:xfrm>
            <a:off x="6193366" y="1535112"/>
            <a:ext cx="53892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lt2"/>
              </a:buClr>
              <a:buFont typeface="Noto Sans Symbols"/>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Noto Sans Symbols"/>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Noto Sans Symbols"/>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309" name="Shape 309"/>
          <p:cNvSpPr txBox="1"/>
          <p:nvPr>
            <p:ph idx="4" type="body"/>
          </p:nvPr>
        </p:nvSpPr>
        <p:spPr>
          <a:xfrm>
            <a:off x="6193366" y="2174875"/>
            <a:ext cx="5389200" cy="3951300"/>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196850" lvl="1" marL="742950" marR="0" rtl="0" algn="l">
              <a:spcBef>
                <a:spcPts val="400"/>
              </a:spcBef>
              <a:spcAft>
                <a:spcPts val="0"/>
              </a:spcAft>
              <a:buClr>
                <a:schemeClr val="lt2"/>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2pPr>
            <a:lvl3pPr indent="-148589" lvl="2" marL="1143000" marR="0" rtl="0" algn="l">
              <a:spcBef>
                <a:spcPts val="360"/>
              </a:spcBef>
              <a:spcAft>
                <a:spcPts val="0"/>
              </a:spcAft>
              <a:buClr>
                <a:schemeClr val="dk1"/>
              </a:buClr>
              <a:buSzPct val="70000"/>
              <a:buFont typeface="Noto Sans Symbols"/>
              <a:buChar char="■"/>
              <a:defRPr b="0" i="0" sz="1800" u="none" cap="none" strike="noStrike">
                <a:solidFill>
                  <a:schemeClr val="dk1"/>
                </a:solidFill>
                <a:latin typeface="Times New Roman"/>
                <a:ea typeface="Times New Roman"/>
                <a:cs typeface="Times New Roman"/>
                <a:sym typeface="Times New Roman"/>
              </a:defRPr>
            </a:lvl3pPr>
            <a:lvl4pPr indent="-157480" lvl="3" marL="1600200" marR="0" rtl="0" algn="l">
              <a:spcBef>
                <a:spcPts val="320"/>
              </a:spcBef>
              <a:spcAft>
                <a:spcPts val="0"/>
              </a:spcAft>
              <a:buClr>
                <a:schemeClr val="dk1"/>
              </a:buClr>
              <a:buSzPct val="70000"/>
              <a:buFont typeface="Noto Sans Symbols"/>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310" name="Shape 310"/>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311" name="Shape 311"/>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312" name="Shape 312"/>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313" name="Shape 313"/>
        <p:cNvGrpSpPr/>
        <p:nvPr/>
      </p:nvGrpSpPr>
      <p:grpSpPr>
        <a:xfrm>
          <a:off x="0" y="0"/>
          <a:ext cx="0" cy="0"/>
          <a:chOff x="0" y="0"/>
          <a:chExt cx="0" cy="0"/>
        </a:xfrm>
      </p:grpSpPr>
      <p:sp>
        <p:nvSpPr>
          <p:cNvPr id="314" name="Shape 314"/>
          <p:cNvSpPr txBox="1"/>
          <p:nvPr>
            <p:ph type="title"/>
          </p:nvPr>
        </p:nvSpPr>
        <p:spPr>
          <a:xfrm>
            <a:off x="963083" y="4406900"/>
            <a:ext cx="10363200" cy="1362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sz="4000" cap="non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315" name="Shape 315"/>
          <p:cNvSpPr txBox="1"/>
          <p:nvPr>
            <p:ph idx="1" type="body"/>
          </p:nvPr>
        </p:nvSpPr>
        <p:spPr>
          <a:xfrm>
            <a:off x="963083" y="2906713"/>
            <a:ext cx="10363200" cy="1500300"/>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lt2"/>
              </a:buClr>
              <a:buFont typeface="Noto Sans Symbols"/>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Noto Sans Symbols"/>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316" name="Shape 316"/>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317" name="Shape 317"/>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318" name="Shape 318"/>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328" name="Shape 328"/>
        <p:cNvGrpSpPr/>
        <p:nvPr/>
      </p:nvGrpSpPr>
      <p:grpSpPr>
        <a:xfrm>
          <a:off x="0" y="0"/>
          <a:ext cx="0" cy="0"/>
          <a:chOff x="0" y="0"/>
          <a:chExt cx="0" cy="0"/>
        </a:xfrm>
      </p:grpSpPr>
      <p:sp>
        <p:nvSpPr>
          <p:cNvPr id="329" name="Shape 329"/>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30" name="Shape 330"/>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31" name="Shape 331"/>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332" name="Shape 332"/>
        <p:cNvGrpSpPr/>
        <p:nvPr/>
      </p:nvGrpSpPr>
      <p:grpSpPr>
        <a:xfrm>
          <a:off x="0" y="0"/>
          <a:ext cx="0" cy="0"/>
          <a:chOff x="0" y="0"/>
          <a:chExt cx="0" cy="0"/>
        </a:xfrm>
      </p:grpSpPr>
      <p:sp>
        <p:nvSpPr>
          <p:cNvPr id="333" name="Shape 333"/>
          <p:cNvSpPr txBox="1"/>
          <p:nvPr>
            <p:ph type="title"/>
          </p:nvPr>
        </p:nvSpPr>
        <p:spPr>
          <a:xfrm>
            <a:off x="1458382" y="284162"/>
            <a:ext cx="10363200" cy="1143300"/>
          </a:xfrm>
          <a:prstGeom prst="rect">
            <a:avLst/>
          </a:prstGeom>
          <a:noFill/>
          <a:ln>
            <a:noFill/>
          </a:ln>
        </p:spPr>
        <p:txBody>
          <a:bodyPr anchorCtr="0" anchor="b" bIns="121900" lIns="121900" rIns="121900" tIns="121900"/>
          <a:lstStyle>
            <a:lvl1pPr indent="0" lvl="0" marL="0" marR="0" rtl="0" algn="l">
              <a:spcBef>
                <a:spcPts val="0"/>
              </a:spcBef>
              <a:spcAft>
                <a:spcPts val="0"/>
              </a:spcAft>
              <a:buNone/>
              <a:defRPr sz="59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9pPr>
          </a:lstStyle>
          <a:p/>
        </p:txBody>
      </p:sp>
      <p:sp>
        <p:nvSpPr>
          <p:cNvPr id="334" name="Shape 334"/>
          <p:cNvSpPr txBox="1"/>
          <p:nvPr>
            <p:ph idx="1" type="body"/>
          </p:nvPr>
        </p:nvSpPr>
        <p:spPr>
          <a:xfrm>
            <a:off x="914400" y="1905000"/>
            <a:ext cx="10363200" cy="4190700"/>
          </a:xfrm>
          <a:prstGeom prst="rect">
            <a:avLst/>
          </a:prstGeom>
          <a:noFill/>
          <a:ln>
            <a:noFill/>
          </a:ln>
        </p:spPr>
        <p:txBody>
          <a:bodyPr anchorCtr="0" anchor="t" bIns="121900" lIns="121900" rIns="121900" tIns="121900"/>
          <a:lstStyle>
            <a:lvl1pPr indent="-228600" lvl="0" marL="457200" marR="0" rtl="0" algn="l">
              <a:spcBef>
                <a:spcPts val="900"/>
              </a:spcBef>
              <a:spcAft>
                <a:spcPts val="0"/>
              </a:spcAft>
              <a:buClr>
                <a:schemeClr val="dk1"/>
              </a:buClr>
              <a:buSzPct val="83720"/>
              <a:buFont typeface="Times New Roman"/>
              <a:buChar char="•"/>
              <a:defRPr b="0" i="0" sz="4300" u="none" cap="none" strike="noStrike">
                <a:solidFill>
                  <a:schemeClr val="dk1"/>
                </a:solidFill>
                <a:latin typeface="Times New Roman"/>
                <a:ea typeface="Times New Roman"/>
                <a:cs typeface="Times New Roman"/>
                <a:sym typeface="Times New Roman"/>
              </a:defRPr>
            </a:lvl1pPr>
            <a:lvl2pPr indent="-215900" lvl="1" marL="990600" marR="0" rtl="0" algn="l">
              <a:spcBef>
                <a:spcPts val="700"/>
              </a:spcBef>
              <a:spcAft>
                <a:spcPts val="0"/>
              </a:spcAft>
              <a:buClr>
                <a:schemeClr val="lt2"/>
              </a:buClr>
              <a:buSzPct val="70270"/>
              <a:buFont typeface="Noto Sans Symbols"/>
              <a:buChar char="■"/>
              <a:defRPr b="0" i="0" sz="3700" u="none" cap="none" strike="noStrike">
                <a:solidFill>
                  <a:schemeClr val="dk1"/>
                </a:solidFill>
                <a:latin typeface="Times New Roman"/>
                <a:ea typeface="Times New Roman"/>
                <a:cs typeface="Times New Roman"/>
                <a:sym typeface="Times New Roman"/>
              </a:defRPr>
            </a:lvl2pPr>
            <a:lvl3pPr indent="-165100" lvl="2" marL="1524000" marR="0" rtl="0" algn="l">
              <a:spcBef>
                <a:spcPts val="600"/>
              </a:spcBef>
              <a:spcAft>
                <a:spcPts val="0"/>
              </a:spcAft>
              <a:buClr>
                <a:schemeClr val="dk1"/>
              </a:buClr>
              <a:buSzPct val="68750"/>
              <a:buFont typeface="Noto Sans Symbols"/>
              <a:buChar char="■"/>
              <a:defRPr b="0" i="0" sz="3200" u="none" cap="none" strike="noStrike">
                <a:solidFill>
                  <a:schemeClr val="dk1"/>
                </a:solidFill>
                <a:latin typeface="Times New Roman"/>
                <a:ea typeface="Times New Roman"/>
                <a:cs typeface="Times New Roman"/>
                <a:sym typeface="Times New Roman"/>
              </a:defRPr>
            </a:lvl3pPr>
            <a:lvl4pPr indent="-190500" lvl="3" marL="2133600" marR="0" rtl="0" algn="l">
              <a:spcBef>
                <a:spcPts val="500"/>
              </a:spcBef>
              <a:spcAft>
                <a:spcPts val="0"/>
              </a:spcAft>
              <a:buClr>
                <a:schemeClr val="dk1"/>
              </a:buClr>
              <a:buSzPct val="70370"/>
              <a:buFont typeface="Noto Sans Symbols"/>
              <a:buChar char="■"/>
              <a:defRPr b="0" i="0" sz="2700" u="none" cap="none" strike="noStrike">
                <a:solidFill>
                  <a:schemeClr val="dk1"/>
                </a:solidFill>
                <a:latin typeface="Times New Roman"/>
                <a:ea typeface="Times New Roman"/>
                <a:cs typeface="Times New Roman"/>
                <a:sym typeface="Times New Roman"/>
              </a:defRPr>
            </a:lvl4pPr>
            <a:lvl5pPr indent="-139700" lvl="4" marL="27432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5pPr>
            <a:lvl6pPr indent="-139700" lvl="5" marL="33528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6pPr>
            <a:lvl7pPr indent="-139700" lvl="6" marL="39624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7pPr>
            <a:lvl8pPr indent="-139700" lvl="7" marL="45720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8pPr>
            <a:lvl9pPr indent="-139700" lvl="8" marL="51816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9pPr>
          </a:lstStyle>
          <a:p/>
        </p:txBody>
      </p:sp>
      <p:sp>
        <p:nvSpPr>
          <p:cNvPr id="335" name="Shape 335"/>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36" name="Shape 336"/>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37" name="Shape 337"/>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338" name="Shape 338"/>
        <p:cNvGrpSpPr/>
        <p:nvPr/>
      </p:nvGrpSpPr>
      <p:grpSpPr>
        <a:xfrm>
          <a:off x="0" y="0"/>
          <a:ext cx="0" cy="0"/>
          <a:chOff x="0" y="0"/>
          <a:chExt cx="0" cy="0"/>
        </a:xfrm>
      </p:grpSpPr>
      <p:sp>
        <p:nvSpPr>
          <p:cNvPr id="339" name="Shape 339"/>
          <p:cNvSpPr txBox="1"/>
          <p:nvPr>
            <p:ph type="title"/>
          </p:nvPr>
        </p:nvSpPr>
        <p:spPr>
          <a:xfrm>
            <a:off x="1458382" y="284162"/>
            <a:ext cx="10363200" cy="1143300"/>
          </a:xfrm>
          <a:prstGeom prst="rect">
            <a:avLst/>
          </a:prstGeom>
          <a:noFill/>
          <a:ln>
            <a:noFill/>
          </a:ln>
        </p:spPr>
        <p:txBody>
          <a:bodyPr anchorCtr="0" anchor="b" bIns="121900" lIns="121900" rIns="121900" tIns="121900"/>
          <a:lstStyle>
            <a:lvl1pPr indent="0" lvl="0" marL="0" marR="0" rtl="0" algn="l">
              <a:spcBef>
                <a:spcPts val="0"/>
              </a:spcBef>
              <a:spcAft>
                <a:spcPts val="0"/>
              </a:spcAft>
              <a:buNone/>
              <a:defRPr sz="59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9pPr>
          </a:lstStyle>
          <a:p/>
        </p:txBody>
      </p:sp>
      <p:sp>
        <p:nvSpPr>
          <p:cNvPr id="340" name="Shape 340"/>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41" name="Shape 341"/>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42" name="Shape 342"/>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343" name="Shape 343"/>
        <p:cNvGrpSpPr/>
        <p:nvPr/>
      </p:nvGrpSpPr>
      <p:grpSpPr>
        <a:xfrm>
          <a:off x="0" y="0"/>
          <a:ext cx="0" cy="0"/>
          <a:chOff x="0" y="0"/>
          <a:chExt cx="0" cy="0"/>
        </a:xfrm>
      </p:grpSpPr>
      <p:sp>
        <p:nvSpPr>
          <p:cNvPr id="344" name="Shape 344"/>
          <p:cNvSpPr txBox="1"/>
          <p:nvPr>
            <p:ph type="title"/>
          </p:nvPr>
        </p:nvSpPr>
        <p:spPr>
          <a:xfrm>
            <a:off x="1458382" y="284162"/>
            <a:ext cx="10363200" cy="1143300"/>
          </a:xfrm>
          <a:prstGeom prst="rect">
            <a:avLst/>
          </a:prstGeom>
          <a:noFill/>
          <a:ln>
            <a:noFill/>
          </a:ln>
        </p:spPr>
        <p:txBody>
          <a:bodyPr anchorCtr="0" anchor="b" bIns="121900" lIns="121900" rIns="121900" tIns="121900"/>
          <a:lstStyle>
            <a:lvl1pPr indent="0" lvl="0" marL="0" marR="0" rtl="0" algn="l">
              <a:spcBef>
                <a:spcPts val="0"/>
              </a:spcBef>
              <a:spcAft>
                <a:spcPts val="0"/>
              </a:spcAft>
              <a:buNone/>
              <a:defRPr sz="59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9pPr>
          </a:lstStyle>
          <a:p/>
        </p:txBody>
      </p:sp>
      <p:sp>
        <p:nvSpPr>
          <p:cNvPr id="345" name="Shape 345"/>
          <p:cNvSpPr txBox="1"/>
          <p:nvPr>
            <p:ph idx="1" type="body"/>
          </p:nvPr>
        </p:nvSpPr>
        <p:spPr>
          <a:xfrm>
            <a:off x="914400" y="1905000"/>
            <a:ext cx="5079900" cy="4190700"/>
          </a:xfrm>
          <a:prstGeom prst="rect">
            <a:avLst/>
          </a:prstGeom>
          <a:noFill/>
          <a:ln>
            <a:noFill/>
          </a:ln>
        </p:spPr>
        <p:txBody>
          <a:bodyPr anchorCtr="0" anchor="t" bIns="121900" lIns="121900" rIns="121900" tIns="121900"/>
          <a:lstStyle>
            <a:lvl1pPr indent="-254000" lvl="0" marL="457200" marR="0" rtl="0" algn="l">
              <a:spcBef>
                <a:spcPts val="700"/>
              </a:spcBef>
              <a:spcAft>
                <a:spcPts val="0"/>
              </a:spcAft>
              <a:buClr>
                <a:schemeClr val="dk1"/>
              </a:buClr>
              <a:buSzPct val="86486"/>
              <a:buFont typeface="Times New Roman"/>
              <a:buChar char="•"/>
              <a:defRPr b="0" i="0" sz="3700" u="none" cap="none" strike="noStrike">
                <a:solidFill>
                  <a:schemeClr val="dk1"/>
                </a:solidFill>
                <a:latin typeface="Times New Roman"/>
                <a:ea typeface="Times New Roman"/>
                <a:cs typeface="Times New Roman"/>
                <a:sym typeface="Times New Roman"/>
              </a:defRPr>
            </a:lvl1pPr>
            <a:lvl2pPr indent="-241300" lvl="1" marL="990600" marR="0" rtl="0" algn="l">
              <a:spcBef>
                <a:spcPts val="600"/>
              </a:spcBef>
              <a:spcAft>
                <a:spcPts val="0"/>
              </a:spcAft>
              <a:buClr>
                <a:schemeClr val="lt2"/>
              </a:buClr>
              <a:buSzPct val="68750"/>
              <a:buFont typeface="Noto Sans Symbols"/>
              <a:buChar char="■"/>
              <a:defRPr b="0" i="0" sz="3200" u="none" cap="none" strike="noStrike">
                <a:solidFill>
                  <a:schemeClr val="dk1"/>
                </a:solidFill>
                <a:latin typeface="Times New Roman"/>
                <a:ea typeface="Times New Roman"/>
                <a:cs typeface="Times New Roman"/>
                <a:sym typeface="Times New Roman"/>
              </a:defRPr>
            </a:lvl2pPr>
            <a:lvl3pPr indent="-190500" lvl="2" marL="1524000" marR="0" rtl="0" algn="l">
              <a:spcBef>
                <a:spcPts val="500"/>
              </a:spcBef>
              <a:spcAft>
                <a:spcPts val="0"/>
              </a:spcAft>
              <a:buClr>
                <a:schemeClr val="dk1"/>
              </a:buClr>
              <a:buSzPct val="70370"/>
              <a:buFont typeface="Noto Sans Symbols"/>
              <a:buChar char="■"/>
              <a:defRPr b="0" i="0" sz="2700" u="none" cap="none" strike="noStrike">
                <a:solidFill>
                  <a:schemeClr val="dk1"/>
                </a:solidFill>
                <a:latin typeface="Times New Roman"/>
                <a:ea typeface="Times New Roman"/>
                <a:cs typeface="Times New Roman"/>
                <a:sym typeface="Times New Roman"/>
              </a:defRPr>
            </a:lvl3pPr>
            <a:lvl4pPr indent="-203200" lvl="3" marL="2133600" marR="0" rtl="0" algn="l">
              <a:spcBef>
                <a:spcPts val="500"/>
              </a:spcBef>
              <a:spcAft>
                <a:spcPts val="0"/>
              </a:spcAft>
              <a:buClr>
                <a:schemeClr val="dk1"/>
              </a:buClr>
              <a:buSzPct val="70833"/>
              <a:buFont typeface="Noto Sans Symbols"/>
              <a:buChar char="■"/>
              <a:defRPr b="0" i="0" sz="2400" u="none" cap="none" strike="noStrike">
                <a:solidFill>
                  <a:schemeClr val="dk1"/>
                </a:solidFill>
                <a:latin typeface="Times New Roman"/>
                <a:ea typeface="Times New Roman"/>
                <a:cs typeface="Times New Roman"/>
                <a:sym typeface="Times New Roman"/>
              </a:defRPr>
            </a:lvl4pPr>
            <a:lvl5pPr indent="-152400" lvl="4" marL="27432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5pPr>
            <a:lvl6pPr indent="-152400" lvl="5" marL="33528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6pPr>
            <a:lvl7pPr indent="-152400" lvl="6" marL="39624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7pPr>
            <a:lvl8pPr indent="-152400" lvl="7" marL="45720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8pPr>
            <a:lvl9pPr indent="-152400" lvl="8" marL="51816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9pPr>
          </a:lstStyle>
          <a:p/>
        </p:txBody>
      </p:sp>
      <p:sp>
        <p:nvSpPr>
          <p:cNvPr id="346" name="Shape 346"/>
          <p:cNvSpPr txBox="1"/>
          <p:nvPr>
            <p:ph idx="2" type="body"/>
          </p:nvPr>
        </p:nvSpPr>
        <p:spPr>
          <a:xfrm>
            <a:off x="6197600" y="1905000"/>
            <a:ext cx="5079900" cy="4190700"/>
          </a:xfrm>
          <a:prstGeom prst="rect">
            <a:avLst/>
          </a:prstGeom>
          <a:noFill/>
          <a:ln>
            <a:noFill/>
          </a:ln>
        </p:spPr>
        <p:txBody>
          <a:bodyPr anchorCtr="0" anchor="t" bIns="121900" lIns="121900" rIns="121900" tIns="121900"/>
          <a:lstStyle>
            <a:lvl1pPr indent="-254000" lvl="0" marL="457200" marR="0" rtl="0" algn="l">
              <a:spcBef>
                <a:spcPts val="700"/>
              </a:spcBef>
              <a:spcAft>
                <a:spcPts val="0"/>
              </a:spcAft>
              <a:buClr>
                <a:schemeClr val="dk1"/>
              </a:buClr>
              <a:buSzPct val="86486"/>
              <a:buFont typeface="Times New Roman"/>
              <a:buChar char="•"/>
              <a:defRPr b="0" i="0" sz="3700" u="none" cap="none" strike="noStrike">
                <a:solidFill>
                  <a:schemeClr val="dk1"/>
                </a:solidFill>
                <a:latin typeface="Times New Roman"/>
                <a:ea typeface="Times New Roman"/>
                <a:cs typeface="Times New Roman"/>
                <a:sym typeface="Times New Roman"/>
              </a:defRPr>
            </a:lvl1pPr>
            <a:lvl2pPr indent="-241300" lvl="1" marL="990600" marR="0" rtl="0" algn="l">
              <a:spcBef>
                <a:spcPts val="600"/>
              </a:spcBef>
              <a:spcAft>
                <a:spcPts val="0"/>
              </a:spcAft>
              <a:buClr>
                <a:schemeClr val="lt2"/>
              </a:buClr>
              <a:buSzPct val="68750"/>
              <a:buFont typeface="Noto Sans Symbols"/>
              <a:buChar char="■"/>
              <a:defRPr b="0" i="0" sz="3200" u="none" cap="none" strike="noStrike">
                <a:solidFill>
                  <a:schemeClr val="dk1"/>
                </a:solidFill>
                <a:latin typeface="Times New Roman"/>
                <a:ea typeface="Times New Roman"/>
                <a:cs typeface="Times New Roman"/>
                <a:sym typeface="Times New Roman"/>
              </a:defRPr>
            </a:lvl2pPr>
            <a:lvl3pPr indent="-190500" lvl="2" marL="1524000" marR="0" rtl="0" algn="l">
              <a:spcBef>
                <a:spcPts val="500"/>
              </a:spcBef>
              <a:spcAft>
                <a:spcPts val="0"/>
              </a:spcAft>
              <a:buClr>
                <a:schemeClr val="dk1"/>
              </a:buClr>
              <a:buSzPct val="70370"/>
              <a:buFont typeface="Noto Sans Symbols"/>
              <a:buChar char="■"/>
              <a:defRPr b="0" i="0" sz="2700" u="none" cap="none" strike="noStrike">
                <a:solidFill>
                  <a:schemeClr val="dk1"/>
                </a:solidFill>
                <a:latin typeface="Times New Roman"/>
                <a:ea typeface="Times New Roman"/>
                <a:cs typeface="Times New Roman"/>
                <a:sym typeface="Times New Roman"/>
              </a:defRPr>
            </a:lvl3pPr>
            <a:lvl4pPr indent="-203200" lvl="3" marL="2133600" marR="0" rtl="0" algn="l">
              <a:spcBef>
                <a:spcPts val="500"/>
              </a:spcBef>
              <a:spcAft>
                <a:spcPts val="0"/>
              </a:spcAft>
              <a:buClr>
                <a:schemeClr val="dk1"/>
              </a:buClr>
              <a:buSzPct val="70833"/>
              <a:buFont typeface="Noto Sans Symbols"/>
              <a:buChar char="■"/>
              <a:defRPr b="0" i="0" sz="2400" u="none" cap="none" strike="noStrike">
                <a:solidFill>
                  <a:schemeClr val="dk1"/>
                </a:solidFill>
                <a:latin typeface="Times New Roman"/>
                <a:ea typeface="Times New Roman"/>
                <a:cs typeface="Times New Roman"/>
                <a:sym typeface="Times New Roman"/>
              </a:defRPr>
            </a:lvl4pPr>
            <a:lvl5pPr indent="-152400" lvl="4" marL="27432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5pPr>
            <a:lvl6pPr indent="-152400" lvl="5" marL="33528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6pPr>
            <a:lvl7pPr indent="-152400" lvl="6" marL="39624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7pPr>
            <a:lvl8pPr indent="-152400" lvl="7" marL="45720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8pPr>
            <a:lvl9pPr indent="-152400" lvl="8" marL="5181600" marR="0" rtl="0" algn="l">
              <a:spcBef>
                <a:spcPts val="50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9pPr>
          </a:lstStyle>
          <a:p/>
        </p:txBody>
      </p:sp>
      <p:sp>
        <p:nvSpPr>
          <p:cNvPr id="347" name="Shape 347"/>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48" name="Shape 348"/>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49" name="Shape 349"/>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39" name="Shape 39"/>
        <p:cNvGrpSpPr/>
        <p:nvPr/>
      </p:nvGrpSpPr>
      <p:grpSpPr>
        <a:xfrm>
          <a:off x="0" y="0"/>
          <a:ext cx="0" cy="0"/>
          <a:chOff x="0" y="0"/>
          <a:chExt cx="0" cy="0"/>
        </a:xfrm>
      </p:grpSpPr>
      <p:sp>
        <p:nvSpPr>
          <p:cNvPr id="40" name="Shape 40"/>
          <p:cNvSpPr txBox="1"/>
          <p:nvPr>
            <p:ph type="title"/>
          </p:nvPr>
        </p:nvSpPr>
        <p:spPr>
          <a:xfrm>
            <a:off x="831850" y="1709738"/>
            <a:ext cx="10515599"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1" name="Shape 41"/>
          <p:cNvSpPr txBox="1"/>
          <p:nvPr>
            <p:ph idx="1" type="body"/>
          </p:nvPr>
        </p:nvSpPr>
        <p:spPr>
          <a:xfrm>
            <a:off x="831850" y="4589462"/>
            <a:ext cx="10515599"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42" name="Shape 4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350" name="Shape 350"/>
        <p:cNvGrpSpPr/>
        <p:nvPr/>
      </p:nvGrpSpPr>
      <p:grpSpPr>
        <a:xfrm>
          <a:off x="0" y="0"/>
          <a:ext cx="0" cy="0"/>
          <a:chOff x="0" y="0"/>
          <a:chExt cx="0" cy="0"/>
        </a:xfrm>
      </p:grpSpPr>
      <p:sp>
        <p:nvSpPr>
          <p:cNvPr id="351" name="Shape 351"/>
          <p:cNvSpPr txBox="1"/>
          <p:nvPr>
            <p:ph type="title"/>
          </p:nvPr>
        </p:nvSpPr>
        <p:spPr>
          <a:xfrm rot="5400000">
            <a:off x="7552434" y="1826912"/>
            <a:ext cx="5811900" cy="2726400"/>
          </a:xfrm>
          <a:prstGeom prst="rect">
            <a:avLst/>
          </a:prstGeom>
          <a:noFill/>
          <a:ln>
            <a:noFill/>
          </a:ln>
        </p:spPr>
        <p:txBody>
          <a:bodyPr anchorCtr="0" anchor="b" bIns="121900" lIns="121900" rIns="121900" tIns="121900"/>
          <a:lstStyle>
            <a:lvl1pPr indent="0" lvl="0" marL="0" marR="0" rtl="0" algn="l">
              <a:spcBef>
                <a:spcPts val="0"/>
              </a:spcBef>
              <a:spcAft>
                <a:spcPts val="0"/>
              </a:spcAft>
              <a:buNone/>
              <a:defRPr sz="59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9pPr>
          </a:lstStyle>
          <a:p/>
        </p:txBody>
      </p:sp>
      <p:sp>
        <p:nvSpPr>
          <p:cNvPr id="352" name="Shape 352"/>
          <p:cNvSpPr txBox="1"/>
          <p:nvPr>
            <p:ph idx="1" type="body"/>
          </p:nvPr>
        </p:nvSpPr>
        <p:spPr>
          <a:xfrm rot="5400000">
            <a:off x="1997367" y="-798687"/>
            <a:ext cx="5811900" cy="7977600"/>
          </a:xfrm>
          <a:prstGeom prst="rect">
            <a:avLst/>
          </a:prstGeom>
          <a:noFill/>
          <a:ln>
            <a:noFill/>
          </a:ln>
        </p:spPr>
        <p:txBody>
          <a:bodyPr anchorCtr="0" anchor="t" bIns="121900" lIns="121900" rIns="121900" tIns="121900"/>
          <a:lstStyle>
            <a:lvl1pPr indent="-228600" lvl="0" marL="457200" marR="0" rtl="0" algn="l">
              <a:spcBef>
                <a:spcPts val="900"/>
              </a:spcBef>
              <a:spcAft>
                <a:spcPts val="0"/>
              </a:spcAft>
              <a:buClr>
                <a:schemeClr val="dk1"/>
              </a:buClr>
              <a:buSzPct val="83720"/>
              <a:buFont typeface="Times New Roman"/>
              <a:buChar char="•"/>
              <a:defRPr b="0" i="0" sz="4300" u="none" cap="none" strike="noStrike">
                <a:solidFill>
                  <a:schemeClr val="dk1"/>
                </a:solidFill>
                <a:latin typeface="Times New Roman"/>
                <a:ea typeface="Times New Roman"/>
                <a:cs typeface="Times New Roman"/>
                <a:sym typeface="Times New Roman"/>
              </a:defRPr>
            </a:lvl1pPr>
            <a:lvl2pPr indent="-215900" lvl="1" marL="990600" marR="0" rtl="0" algn="l">
              <a:spcBef>
                <a:spcPts val="700"/>
              </a:spcBef>
              <a:spcAft>
                <a:spcPts val="0"/>
              </a:spcAft>
              <a:buClr>
                <a:schemeClr val="lt2"/>
              </a:buClr>
              <a:buSzPct val="70270"/>
              <a:buFont typeface="Noto Sans Symbols"/>
              <a:buChar char="■"/>
              <a:defRPr b="0" i="0" sz="3700" u="none" cap="none" strike="noStrike">
                <a:solidFill>
                  <a:schemeClr val="dk1"/>
                </a:solidFill>
                <a:latin typeface="Times New Roman"/>
                <a:ea typeface="Times New Roman"/>
                <a:cs typeface="Times New Roman"/>
                <a:sym typeface="Times New Roman"/>
              </a:defRPr>
            </a:lvl2pPr>
            <a:lvl3pPr indent="-165100" lvl="2" marL="1524000" marR="0" rtl="0" algn="l">
              <a:spcBef>
                <a:spcPts val="600"/>
              </a:spcBef>
              <a:spcAft>
                <a:spcPts val="0"/>
              </a:spcAft>
              <a:buClr>
                <a:schemeClr val="dk1"/>
              </a:buClr>
              <a:buSzPct val="68750"/>
              <a:buFont typeface="Noto Sans Symbols"/>
              <a:buChar char="■"/>
              <a:defRPr b="0" i="0" sz="3200" u="none" cap="none" strike="noStrike">
                <a:solidFill>
                  <a:schemeClr val="dk1"/>
                </a:solidFill>
                <a:latin typeface="Times New Roman"/>
                <a:ea typeface="Times New Roman"/>
                <a:cs typeface="Times New Roman"/>
                <a:sym typeface="Times New Roman"/>
              </a:defRPr>
            </a:lvl3pPr>
            <a:lvl4pPr indent="-190500" lvl="3" marL="2133600" marR="0" rtl="0" algn="l">
              <a:spcBef>
                <a:spcPts val="500"/>
              </a:spcBef>
              <a:spcAft>
                <a:spcPts val="0"/>
              </a:spcAft>
              <a:buClr>
                <a:schemeClr val="dk1"/>
              </a:buClr>
              <a:buSzPct val="70370"/>
              <a:buFont typeface="Noto Sans Symbols"/>
              <a:buChar char="■"/>
              <a:defRPr b="0" i="0" sz="2700" u="none" cap="none" strike="noStrike">
                <a:solidFill>
                  <a:schemeClr val="dk1"/>
                </a:solidFill>
                <a:latin typeface="Times New Roman"/>
                <a:ea typeface="Times New Roman"/>
                <a:cs typeface="Times New Roman"/>
                <a:sym typeface="Times New Roman"/>
              </a:defRPr>
            </a:lvl4pPr>
            <a:lvl5pPr indent="-139700" lvl="4" marL="27432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5pPr>
            <a:lvl6pPr indent="-139700" lvl="5" marL="33528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6pPr>
            <a:lvl7pPr indent="-139700" lvl="6" marL="39624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7pPr>
            <a:lvl8pPr indent="-139700" lvl="7" marL="45720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8pPr>
            <a:lvl9pPr indent="-139700" lvl="8" marL="51816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9pPr>
          </a:lstStyle>
          <a:p/>
        </p:txBody>
      </p:sp>
      <p:sp>
        <p:nvSpPr>
          <p:cNvPr id="353" name="Shape 353"/>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54" name="Shape 354"/>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55" name="Shape 355"/>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356" name="Shape 356"/>
        <p:cNvGrpSpPr/>
        <p:nvPr/>
      </p:nvGrpSpPr>
      <p:grpSpPr>
        <a:xfrm>
          <a:off x="0" y="0"/>
          <a:ext cx="0" cy="0"/>
          <a:chOff x="0" y="0"/>
          <a:chExt cx="0" cy="0"/>
        </a:xfrm>
      </p:grpSpPr>
      <p:sp>
        <p:nvSpPr>
          <p:cNvPr id="357" name="Shape 357"/>
          <p:cNvSpPr txBox="1"/>
          <p:nvPr>
            <p:ph type="title"/>
          </p:nvPr>
        </p:nvSpPr>
        <p:spPr>
          <a:xfrm>
            <a:off x="1458382" y="284162"/>
            <a:ext cx="10363200" cy="1143300"/>
          </a:xfrm>
          <a:prstGeom prst="rect">
            <a:avLst/>
          </a:prstGeom>
          <a:noFill/>
          <a:ln>
            <a:noFill/>
          </a:ln>
        </p:spPr>
        <p:txBody>
          <a:bodyPr anchorCtr="0" anchor="b" bIns="121900" lIns="121900" rIns="121900" tIns="121900"/>
          <a:lstStyle>
            <a:lvl1pPr indent="0" lvl="0" marL="0" marR="0" rtl="0" algn="l">
              <a:spcBef>
                <a:spcPts val="0"/>
              </a:spcBef>
              <a:spcAft>
                <a:spcPts val="0"/>
              </a:spcAft>
              <a:buNone/>
              <a:defRPr sz="59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9pPr>
          </a:lstStyle>
          <a:p/>
        </p:txBody>
      </p:sp>
      <p:sp>
        <p:nvSpPr>
          <p:cNvPr id="358" name="Shape 358"/>
          <p:cNvSpPr txBox="1"/>
          <p:nvPr>
            <p:ph idx="1" type="body"/>
          </p:nvPr>
        </p:nvSpPr>
        <p:spPr>
          <a:xfrm rot="5400000">
            <a:off x="4000650" y="-1181250"/>
            <a:ext cx="4190700" cy="10363200"/>
          </a:xfrm>
          <a:prstGeom prst="rect">
            <a:avLst/>
          </a:prstGeom>
          <a:noFill/>
          <a:ln>
            <a:noFill/>
          </a:ln>
        </p:spPr>
        <p:txBody>
          <a:bodyPr anchorCtr="0" anchor="t" bIns="121900" lIns="121900" rIns="121900" tIns="121900"/>
          <a:lstStyle>
            <a:lvl1pPr indent="-228600" lvl="0" marL="457200" marR="0" rtl="0" algn="l">
              <a:spcBef>
                <a:spcPts val="900"/>
              </a:spcBef>
              <a:spcAft>
                <a:spcPts val="0"/>
              </a:spcAft>
              <a:buClr>
                <a:schemeClr val="dk1"/>
              </a:buClr>
              <a:buSzPct val="83720"/>
              <a:buFont typeface="Times New Roman"/>
              <a:buChar char="•"/>
              <a:defRPr b="0" i="0" sz="4300" u="none" cap="none" strike="noStrike">
                <a:solidFill>
                  <a:schemeClr val="dk1"/>
                </a:solidFill>
                <a:latin typeface="Times New Roman"/>
                <a:ea typeface="Times New Roman"/>
                <a:cs typeface="Times New Roman"/>
                <a:sym typeface="Times New Roman"/>
              </a:defRPr>
            </a:lvl1pPr>
            <a:lvl2pPr indent="-215900" lvl="1" marL="990600" marR="0" rtl="0" algn="l">
              <a:spcBef>
                <a:spcPts val="700"/>
              </a:spcBef>
              <a:spcAft>
                <a:spcPts val="0"/>
              </a:spcAft>
              <a:buClr>
                <a:schemeClr val="lt2"/>
              </a:buClr>
              <a:buSzPct val="70270"/>
              <a:buFont typeface="Noto Sans Symbols"/>
              <a:buChar char="■"/>
              <a:defRPr b="0" i="0" sz="3700" u="none" cap="none" strike="noStrike">
                <a:solidFill>
                  <a:schemeClr val="dk1"/>
                </a:solidFill>
                <a:latin typeface="Times New Roman"/>
                <a:ea typeface="Times New Roman"/>
                <a:cs typeface="Times New Roman"/>
                <a:sym typeface="Times New Roman"/>
              </a:defRPr>
            </a:lvl2pPr>
            <a:lvl3pPr indent="-165100" lvl="2" marL="1524000" marR="0" rtl="0" algn="l">
              <a:spcBef>
                <a:spcPts val="600"/>
              </a:spcBef>
              <a:spcAft>
                <a:spcPts val="0"/>
              </a:spcAft>
              <a:buClr>
                <a:schemeClr val="dk1"/>
              </a:buClr>
              <a:buSzPct val="68750"/>
              <a:buFont typeface="Noto Sans Symbols"/>
              <a:buChar char="■"/>
              <a:defRPr b="0" i="0" sz="3200" u="none" cap="none" strike="noStrike">
                <a:solidFill>
                  <a:schemeClr val="dk1"/>
                </a:solidFill>
                <a:latin typeface="Times New Roman"/>
                <a:ea typeface="Times New Roman"/>
                <a:cs typeface="Times New Roman"/>
                <a:sym typeface="Times New Roman"/>
              </a:defRPr>
            </a:lvl3pPr>
            <a:lvl4pPr indent="-190500" lvl="3" marL="2133600" marR="0" rtl="0" algn="l">
              <a:spcBef>
                <a:spcPts val="500"/>
              </a:spcBef>
              <a:spcAft>
                <a:spcPts val="0"/>
              </a:spcAft>
              <a:buClr>
                <a:schemeClr val="dk1"/>
              </a:buClr>
              <a:buSzPct val="70370"/>
              <a:buFont typeface="Noto Sans Symbols"/>
              <a:buChar char="■"/>
              <a:defRPr b="0" i="0" sz="2700" u="none" cap="none" strike="noStrike">
                <a:solidFill>
                  <a:schemeClr val="dk1"/>
                </a:solidFill>
                <a:latin typeface="Times New Roman"/>
                <a:ea typeface="Times New Roman"/>
                <a:cs typeface="Times New Roman"/>
                <a:sym typeface="Times New Roman"/>
              </a:defRPr>
            </a:lvl4pPr>
            <a:lvl5pPr indent="-139700" lvl="4" marL="27432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5pPr>
            <a:lvl6pPr indent="-139700" lvl="5" marL="33528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6pPr>
            <a:lvl7pPr indent="-139700" lvl="6" marL="39624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7pPr>
            <a:lvl8pPr indent="-139700" lvl="7" marL="45720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8pPr>
            <a:lvl9pPr indent="-139700" lvl="8" marL="51816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9pPr>
          </a:lstStyle>
          <a:p/>
        </p:txBody>
      </p:sp>
      <p:sp>
        <p:nvSpPr>
          <p:cNvPr id="359" name="Shape 359"/>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60" name="Shape 360"/>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61" name="Shape 361"/>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362" name="Shape 362"/>
        <p:cNvGrpSpPr/>
        <p:nvPr/>
      </p:nvGrpSpPr>
      <p:grpSpPr>
        <a:xfrm>
          <a:off x="0" y="0"/>
          <a:ext cx="0" cy="0"/>
          <a:chOff x="0" y="0"/>
          <a:chExt cx="0" cy="0"/>
        </a:xfrm>
      </p:grpSpPr>
      <p:sp>
        <p:nvSpPr>
          <p:cNvPr id="363" name="Shape 363"/>
          <p:cNvSpPr txBox="1"/>
          <p:nvPr>
            <p:ph type="title"/>
          </p:nvPr>
        </p:nvSpPr>
        <p:spPr>
          <a:xfrm>
            <a:off x="2389717" y="4800600"/>
            <a:ext cx="7315200" cy="566700"/>
          </a:xfrm>
          <a:prstGeom prst="rect">
            <a:avLst/>
          </a:prstGeom>
          <a:noFill/>
          <a:ln>
            <a:noFill/>
          </a:ln>
        </p:spPr>
        <p:txBody>
          <a:bodyPr anchorCtr="0" anchor="b" bIns="121900" lIns="121900" rIns="121900" tIns="121900"/>
          <a:lstStyle>
            <a:lvl1pPr indent="0" lvl="0" marL="0" marR="0" rtl="0" algn="l">
              <a:spcBef>
                <a:spcPts val="0"/>
              </a:spcBef>
              <a:spcAft>
                <a:spcPts val="0"/>
              </a:spcAft>
              <a:buNone/>
              <a:defRPr b="1" sz="27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9pPr>
          </a:lstStyle>
          <a:p/>
        </p:txBody>
      </p:sp>
      <p:sp>
        <p:nvSpPr>
          <p:cNvPr id="364" name="Shape 364"/>
          <p:cNvSpPr/>
          <p:nvPr>
            <p:ph idx="2" type="pic"/>
          </p:nvPr>
        </p:nvSpPr>
        <p:spPr>
          <a:xfrm>
            <a:off x="2389717" y="612775"/>
            <a:ext cx="7315200" cy="4114800"/>
          </a:xfrm>
          <a:prstGeom prst="rect">
            <a:avLst/>
          </a:prstGeom>
          <a:noFill/>
          <a:ln>
            <a:noFill/>
          </a:ln>
        </p:spPr>
        <p:txBody>
          <a:bodyPr anchorCtr="0" anchor="t" bIns="121900" lIns="121900" rIns="121900" tIns="121900"/>
          <a:lstStyle>
            <a:lvl1pPr indent="0" lvl="0" marL="0" marR="0" rtl="0" algn="l">
              <a:spcBef>
                <a:spcPts val="900"/>
              </a:spcBef>
              <a:spcAft>
                <a:spcPts val="0"/>
              </a:spcAft>
              <a:buClr>
                <a:schemeClr val="dk1"/>
              </a:buClr>
              <a:buSzPct val="44186"/>
              <a:buFont typeface="Times New Roman"/>
              <a:buNone/>
              <a:defRPr b="0" i="0" sz="4300" u="none" cap="none" strike="noStrike">
                <a:solidFill>
                  <a:schemeClr val="dk1"/>
                </a:solidFill>
                <a:latin typeface="Times New Roman"/>
                <a:ea typeface="Times New Roman"/>
                <a:cs typeface="Times New Roman"/>
                <a:sym typeface="Times New Roman"/>
              </a:defRPr>
            </a:lvl1pPr>
            <a:lvl2pPr indent="0" lvl="1" marL="609600" marR="0" rtl="0" algn="l">
              <a:spcBef>
                <a:spcPts val="700"/>
              </a:spcBef>
              <a:spcAft>
                <a:spcPts val="0"/>
              </a:spcAft>
              <a:buClr>
                <a:schemeClr val="lt2"/>
              </a:buClr>
              <a:buSzPct val="51351"/>
              <a:buFont typeface="Noto Sans Symbols"/>
              <a:buNone/>
              <a:defRPr b="0" i="0" sz="3700" u="none" cap="none" strike="noStrike">
                <a:solidFill>
                  <a:schemeClr val="dk1"/>
                </a:solidFill>
                <a:latin typeface="Times New Roman"/>
                <a:ea typeface="Times New Roman"/>
                <a:cs typeface="Times New Roman"/>
                <a:sym typeface="Times New Roman"/>
              </a:defRPr>
            </a:lvl2pPr>
            <a:lvl3pPr indent="0" lvl="2" marL="1219200" marR="0" rtl="0" algn="l">
              <a:spcBef>
                <a:spcPts val="600"/>
              </a:spcBef>
              <a:spcAft>
                <a:spcPts val="0"/>
              </a:spcAft>
              <a:buClr>
                <a:schemeClr val="dk1"/>
              </a:buClr>
              <a:buSzPct val="59375"/>
              <a:buFont typeface="Noto Sans Symbols"/>
              <a:buNone/>
              <a:defRPr b="0" i="0" sz="3200" u="none" cap="none" strike="noStrike">
                <a:solidFill>
                  <a:schemeClr val="dk1"/>
                </a:solidFill>
                <a:latin typeface="Times New Roman"/>
                <a:ea typeface="Times New Roman"/>
                <a:cs typeface="Times New Roman"/>
                <a:sym typeface="Times New Roman"/>
              </a:defRPr>
            </a:lvl3pPr>
            <a:lvl4pPr indent="0" lvl="3" marL="1828800" marR="0" rtl="0" algn="l">
              <a:spcBef>
                <a:spcPts val="500"/>
              </a:spcBef>
              <a:spcAft>
                <a:spcPts val="0"/>
              </a:spcAft>
              <a:buClr>
                <a:schemeClr val="dk1"/>
              </a:buClr>
              <a:buSzPct val="70370"/>
              <a:buFont typeface="Noto Sans Symbols"/>
              <a:buNone/>
              <a:defRPr b="0" i="0" sz="2700" u="none" cap="none" strike="noStrike">
                <a:solidFill>
                  <a:schemeClr val="dk1"/>
                </a:solidFill>
                <a:latin typeface="Times New Roman"/>
                <a:ea typeface="Times New Roman"/>
                <a:cs typeface="Times New Roman"/>
                <a:sym typeface="Times New Roman"/>
              </a:defRPr>
            </a:lvl4pPr>
            <a:lvl5pPr indent="0" lvl="4" marL="2438400" marR="0" rtl="0" algn="l">
              <a:spcBef>
                <a:spcPts val="500"/>
              </a:spcBef>
              <a:spcAft>
                <a:spcPts val="0"/>
              </a:spcAft>
              <a:buClr>
                <a:schemeClr val="dk1"/>
              </a:buClr>
              <a:buSzPct val="70370"/>
              <a:buFont typeface="Times New Roman"/>
              <a:buNone/>
              <a:defRPr b="0" i="0" sz="2700" u="none" cap="none" strike="noStrike">
                <a:solidFill>
                  <a:schemeClr val="dk1"/>
                </a:solidFill>
                <a:latin typeface="Times New Roman"/>
                <a:ea typeface="Times New Roman"/>
                <a:cs typeface="Times New Roman"/>
                <a:sym typeface="Times New Roman"/>
              </a:defRPr>
            </a:lvl5pPr>
            <a:lvl6pPr indent="0" lvl="5" marL="3048000" marR="0" rtl="0" algn="l">
              <a:spcBef>
                <a:spcPts val="500"/>
              </a:spcBef>
              <a:spcAft>
                <a:spcPts val="0"/>
              </a:spcAft>
              <a:buClr>
                <a:schemeClr val="dk1"/>
              </a:buClr>
              <a:buSzPct val="70370"/>
              <a:buFont typeface="Times New Roman"/>
              <a:buNone/>
              <a:defRPr b="0" i="0" sz="2700" u="none" cap="none" strike="noStrike">
                <a:solidFill>
                  <a:schemeClr val="dk1"/>
                </a:solidFill>
                <a:latin typeface="Times New Roman"/>
                <a:ea typeface="Times New Roman"/>
                <a:cs typeface="Times New Roman"/>
                <a:sym typeface="Times New Roman"/>
              </a:defRPr>
            </a:lvl6pPr>
            <a:lvl7pPr indent="0" lvl="6" marL="3657600" marR="0" rtl="0" algn="l">
              <a:spcBef>
                <a:spcPts val="500"/>
              </a:spcBef>
              <a:spcAft>
                <a:spcPts val="0"/>
              </a:spcAft>
              <a:buClr>
                <a:schemeClr val="dk1"/>
              </a:buClr>
              <a:buSzPct val="70370"/>
              <a:buFont typeface="Times New Roman"/>
              <a:buNone/>
              <a:defRPr b="0" i="0" sz="2700" u="none" cap="none" strike="noStrike">
                <a:solidFill>
                  <a:schemeClr val="dk1"/>
                </a:solidFill>
                <a:latin typeface="Times New Roman"/>
                <a:ea typeface="Times New Roman"/>
                <a:cs typeface="Times New Roman"/>
                <a:sym typeface="Times New Roman"/>
              </a:defRPr>
            </a:lvl7pPr>
            <a:lvl8pPr indent="0" lvl="7" marL="4267200" marR="0" rtl="0" algn="l">
              <a:spcBef>
                <a:spcPts val="500"/>
              </a:spcBef>
              <a:spcAft>
                <a:spcPts val="0"/>
              </a:spcAft>
              <a:buClr>
                <a:schemeClr val="dk1"/>
              </a:buClr>
              <a:buSzPct val="70370"/>
              <a:buFont typeface="Times New Roman"/>
              <a:buNone/>
              <a:defRPr b="0" i="0" sz="2700" u="none" cap="none" strike="noStrike">
                <a:solidFill>
                  <a:schemeClr val="dk1"/>
                </a:solidFill>
                <a:latin typeface="Times New Roman"/>
                <a:ea typeface="Times New Roman"/>
                <a:cs typeface="Times New Roman"/>
                <a:sym typeface="Times New Roman"/>
              </a:defRPr>
            </a:lvl8pPr>
            <a:lvl9pPr indent="0" lvl="8" marL="4876800" marR="0" rtl="0" algn="l">
              <a:spcBef>
                <a:spcPts val="500"/>
              </a:spcBef>
              <a:spcAft>
                <a:spcPts val="0"/>
              </a:spcAft>
              <a:buClr>
                <a:schemeClr val="dk1"/>
              </a:buClr>
              <a:buSzPct val="70370"/>
              <a:buFont typeface="Times New Roman"/>
              <a:buNone/>
              <a:defRPr b="0" i="0" sz="2700" u="none" cap="none" strike="noStrike">
                <a:solidFill>
                  <a:schemeClr val="dk1"/>
                </a:solidFill>
                <a:latin typeface="Times New Roman"/>
                <a:ea typeface="Times New Roman"/>
                <a:cs typeface="Times New Roman"/>
                <a:sym typeface="Times New Roman"/>
              </a:defRPr>
            </a:lvl9pPr>
          </a:lstStyle>
          <a:p/>
        </p:txBody>
      </p:sp>
      <p:sp>
        <p:nvSpPr>
          <p:cNvPr id="365" name="Shape 365"/>
          <p:cNvSpPr txBox="1"/>
          <p:nvPr>
            <p:ph idx="1" type="body"/>
          </p:nvPr>
        </p:nvSpPr>
        <p:spPr>
          <a:xfrm>
            <a:off x="2389717" y="5367337"/>
            <a:ext cx="7315200" cy="804900"/>
          </a:xfrm>
          <a:prstGeom prst="rect">
            <a:avLst/>
          </a:prstGeom>
          <a:noFill/>
          <a:ln>
            <a:noFill/>
          </a:ln>
        </p:spPr>
        <p:txBody>
          <a:bodyPr anchorCtr="0" anchor="t" bIns="121900" lIns="121900" rIns="121900" tIns="121900"/>
          <a:lstStyle>
            <a:lvl1pPr indent="0" lvl="0" marL="0" marR="0" rtl="0" algn="l">
              <a:spcBef>
                <a:spcPts val="400"/>
              </a:spcBef>
              <a:spcAft>
                <a:spcPts val="0"/>
              </a:spcAft>
              <a:buClr>
                <a:schemeClr val="dk1"/>
              </a:buClr>
              <a:buFont typeface="Times New Roman"/>
              <a:buNone/>
              <a:defRPr b="0" i="0" sz="1900" u="none" cap="none" strike="noStrike">
                <a:solidFill>
                  <a:schemeClr val="dk1"/>
                </a:solidFill>
                <a:latin typeface="Times New Roman"/>
                <a:ea typeface="Times New Roman"/>
                <a:cs typeface="Times New Roman"/>
                <a:sym typeface="Times New Roman"/>
              </a:defRPr>
            </a:lvl1pPr>
            <a:lvl2pPr indent="0" lvl="1" marL="609600" marR="0" rtl="0" algn="l">
              <a:spcBef>
                <a:spcPts val="300"/>
              </a:spcBef>
              <a:spcAft>
                <a:spcPts val="0"/>
              </a:spcAft>
              <a:buClr>
                <a:schemeClr val="lt2"/>
              </a:buClr>
              <a:buFont typeface="Noto Sans Symbols"/>
              <a:buNone/>
              <a:defRPr b="0" i="0" sz="1600" u="none" cap="none" strike="noStrike">
                <a:solidFill>
                  <a:schemeClr val="dk1"/>
                </a:solidFill>
                <a:latin typeface="Times New Roman"/>
                <a:ea typeface="Times New Roman"/>
                <a:cs typeface="Times New Roman"/>
                <a:sym typeface="Times New Roman"/>
              </a:defRPr>
            </a:lvl2pPr>
            <a:lvl3pPr indent="0" lvl="2" marL="1219200" marR="0" rtl="0" algn="l">
              <a:spcBef>
                <a:spcPts val="300"/>
              </a:spcBef>
              <a:spcAft>
                <a:spcPts val="0"/>
              </a:spcAft>
              <a:buClr>
                <a:schemeClr val="dk1"/>
              </a:buClr>
              <a:buFont typeface="Noto Sans Symbols"/>
              <a:buNone/>
              <a:defRPr b="0" i="0" sz="1300" u="none" cap="none" strike="noStrike">
                <a:solidFill>
                  <a:schemeClr val="dk1"/>
                </a:solidFill>
                <a:latin typeface="Times New Roman"/>
                <a:ea typeface="Times New Roman"/>
                <a:cs typeface="Times New Roman"/>
                <a:sym typeface="Times New Roman"/>
              </a:defRPr>
            </a:lvl3pPr>
            <a:lvl4pPr indent="0" lvl="3" marL="1828800" marR="0" rtl="0" algn="l">
              <a:spcBef>
                <a:spcPts val="200"/>
              </a:spcBef>
              <a:spcAft>
                <a:spcPts val="0"/>
              </a:spcAft>
              <a:buClr>
                <a:schemeClr val="dk1"/>
              </a:buClr>
              <a:buFont typeface="Noto Sans Symbols"/>
              <a:buNone/>
              <a:defRPr b="0" i="0" sz="1200" u="none" cap="none" strike="noStrike">
                <a:solidFill>
                  <a:schemeClr val="dk1"/>
                </a:solidFill>
                <a:latin typeface="Times New Roman"/>
                <a:ea typeface="Times New Roman"/>
                <a:cs typeface="Times New Roman"/>
                <a:sym typeface="Times New Roman"/>
              </a:defRPr>
            </a:lvl4pPr>
            <a:lvl5pPr indent="0" lvl="4" marL="24384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5pPr>
            <a:lvl6pPr indent="0" lvl="5" marL="30480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6pPr>
            <a:lvl7pPr indent="0" lvl="6" marL="36576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7pPr>
            <a:lvl8pPr indent="0" lvl="7" marL="42672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8pPr>
            <a:lvl9pPr indent="0" lvl="8" marL="48768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9pPr>
          </a:lstStyle>
          <a:p/>
        </p:txBody>
      </p:sp>
      <p:sp>
        <p:nvSpPr>
          <p:cNvPr id="366" name="Shape 366"/>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67" name="Shape 367"/>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68" name="Shape 368"/>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369" name="Shape 369"/>
        <p:cNvGrpSpPr/>
        <p:nvPr/>
      </p:nvGrpSpPr>
      <p:grpSpPr>
        <a:xfrm>
          <a:off x="0" y="0"/>
          <a:ext cx="0" cy="0"/>
          <a:chOff x="0" y="0"/>
          <a:chExt cx="0" cy="0"/>
        </a:xfrm>
      </p:grpSpPr>
      <p:sp>
        <p:nvSpPr>
          <p:cNvPr id="370" name="Shape 370"/>
          <p:cNvSpPr txBox="1"/>
          <p:nvPr>
            <p:ph type="title"/>
          </p:nvPr>
        </p:nvSpPr>
        <p:spPr>
          <a:xfrm>
            <a:off x="609600" y="273050"/>
            <a:ext cx="4011300" cy="1161900"/>
          </a:xfrm>
          <a:prstGeom prst="rect">
            <a:avLst/>
          </a:prstGeom>
          <a:noFill/>
          <a:ln>
            <a:noFill/>
          </a:ln>
        </p:spPr>
        <p:txBody>
          <a:bodyPr anchorCtr="0" anchor="b" bIns="121900" lIns="121900" rIns="121900" tIns="121900"/>
          <a:lstStyle>
            <a:lvl1pPr indent="0" lvl="0" marL="0" marR="0" rtl="0" algn="l">
              <a:spcBef>
                <a:spcPts val="0"/>
              </a:spcBef>
              <a:spcAft>
                <a:spcPts val="0"/>
              </a:spcAft>
              <a:buNone/>
              <a:defRPr b="1" sz="27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9pPr>
          </a:lstStyle>
          <a:p/>
        </p:txBody>
      </p:sp>
      <p:sp>
        <p:nvSpPr>
          <p:cNvPr id="371" name="Shape 371"/>
          <p:cNvSpPr txBox="1"/>
          <p:nvPr>
            <p:ph idx="1" type="body"/>
          </p:nvPr>
        </p:nvSpPr>
        <p:spPr>
          <a:xfrm>
            <a:off x="4766733" y="273050"/>
            <a:ext cx="6815700" cy="5852700"/>
          </a:xfrm>
          <a:prstGeom prst="rect">
            <a:avLst/>
          </a:prstGeom>
          <a:noFill/>
          <a:ln>
            <a:noFill/>
          </a:ln>
        </p:spPr>
        <p:txBody>
          <a:bodyPr anchorCtr="0" anchor="t" bIns="121900" lIns="121900" rIns="121900" tIns="121900"/>
          <a:lstStyle>
            <a:lvl1pPr indent="-228600" lvl="0" marL="457200" marR="0" rtl="0" algn="l">
              <a:spcBef>
                <a:spcPts val="900"/>
              </a:spcBef>
              <a:spcAft>
                <a:spcPts val="0"/>
              </a:spcAft>
              <a:buClr>
                <a:schemeClr val="dk1"/>
              </a:buClr>
              <a:buSzPct val="83720"/>
              <a:buFont typeface="Times New Roman"/>
              <a:buChar char="•"/>
              <a:defRPr b="0" i="0" sz="4300" u="none" cap="none" strike="noStrike">
                <a:solidFill>
                  <a:schemeClr val="dk1"/>
                </a:solidFill>
                <a:latin typeface="Times New Roman"/>
                <a:ea typeface="Times New Roman"/>
                <a:cs typeface="Times New Roman"/>
                <a:sym typeface="Times New Roman"/>
              </a:defRPr>
            </a:lvl1pPr>
            <a:lvl2pPr indent="-215900" lvl="1" marL="990600" marR="0" rtl="0" algn="l">
              <a:spcBef>
                <a:spcPts val="700"/>
              </a:spcBef>
              <a:spcAft>
                <a:spcPts val="0"/>
              </a:spcAft>
              <a:buClr>
                <a:schemeClr val="lt2"/>
              </a:buClr>
              <a:buSzPct val="70270"/>
              <a:buFont typeface="Noto Sans Symbols"/>
              <a:buChar char="■"/>
              <a:defRPr b="0" i="0" sz="3700" u="none" cap="none" strike="noStrike">
                <a:solidFill>
                  <a:schemeClr val="dk1"/>
                </a:solidFill>
                <a:latin typeface="Times New Roman"/>
                <a:ea typeface="Times New Roman"/>
                <a:cs typeface="Times New Roman"/>
                <a:sym typeface="Times New Roman"/>
              </a:defRPr>
            </a:lvl2pPr>
            <a:lvl3pPr indent="-165100" lvl="2" marL="1524000" marR="0" rtl="0" algn="l">
              <a:spcBef>
                <a:spcPts val="600"/>
              </a:spcBef>
              <a:spcAft>
                <a:spcPts val="0"/>
              </a:spcAft>
              <a:buClr>
                <a:schemeClr val="dk1"/>
              </a:buClr>
              <a:buSzPct val="68750"/>
              <a:buFont typeface="Noto Sans Symbols"/>
              <a:buChar char="■"/>
              <a:defRPr b="0" i="0" sz="3200" u="none" cap="none" strike="noStrike">
                <a:solidFill>
                  <a:schemeClr val="dk1"/>
                </a:solidFill>
                <a:latin typeface="Times New Roman"/>
                <a:ea typeface="Times New Roman"/>
                <a:cs typeface="Times New Roman"/>
                <a:sym typeface="Times New Roman"/>
              </a:defRPr>
            </a:lvl3pPr>
            <a:lvl4pPr indent="-190500" lvl="3" marL="2133600" marR="0" rtl="0" algn="l">
              <a:spcBef>
                <a:spcPts val="500"/>
              </a:spcBef>
              <a:spcAft>
                <a:spcPts val="0"/>
              </a:spcAft>
              <a:buClr>
                <a:schemeClr val="dk1"/>
              </a:buClr>
              <a:buSzPct val="70370"/>
              <a:buFont typeface="Noto Sans Symbols"/>
              <a:buChar char="■"/>
              <a:defRPr b="0" i="0" sz="2700" u="none" cap="none" strike="noStrike">
                <a:solidFill>
                  <a:schemeClr val="dk1"/>
                </a:solidFill>
                <a:latin typeface="Times New Roman"/>
                <a:ea typeface="Times New Roman"/>
                <a:cs typeface="Times New Roman"/>
                <a:sym typeface="Times New Roman"/>
              </a:defRPr>
            </a:lvl4pPr>
            <a:lvl5pPr indent="-139700" lvl="4" marL="27432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5pPr>
            <a:lvl6pPr indent="-139700" lvl="5" marL="33528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6pPr>
            <a:lvl7pPr indent="-139700" lvl="6" marL="39624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7pPr>
            <a:lvl8pPr indent="-139700" lvl="7" marL="45720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8pPr>
            <a:lvl9pPr indent="-139700" lvl="8" marL="51816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9pPr>
          </a:lstStyle>
          <a:p/>
        </p:txBody>
      </p:sp>
      <p:sp>
        <p:nvSpPr>
          <p:cNvPr id="372" name="Shape 372"/>
          <p:cNvSpPr txBox="1"/>
          <p:nvPr>
            <p:ph idx="2" type="body"/>
          </p:nvPr>
        </p:nvSpPr>
        <p:spPr>
          <a:xfrm>
            <a:off x="609600" y="1435100"/>
            <a:ext cx="4011300" cy="4691100"/>
          </a:xfrm>
          <a:prstGeom prst="rect">
            <a:avLst/>
          </a:prstGeom>
          <a:noFill/>
          <a:ln>
            <a:noFill/>
          </a:ln>
        </p:spPr>
        <p:txBody>
          <a:bodyPr anchorCtr="0" anchor="t" bIns="121900" lIns="121900" rIns="121900" tIns="121900"/>
          <a:lstStyle>
            <a:lvl1pPr indent="0" lvl="0" marL="0" marR="0" rtl="0" algn="l">
              <a:spcBef>
                <a:spcPts val="400"/>
              </a:spcBef>
              <a:spcAft>
                <a:spcPts val="0"/>
              </a:spcAft>
              <a:buClr>
                <a:schemeClr val="dk1"/>
              </a:buClr>
              <a:buFont typeface="Times New Roman"/>
              <a:buNone/>
              <a:defRPr b="0" i="0" sz="1900" u="none" cap="none" strike="noStrike">
                <a:solidFill>
                  <a:schemeClr val="dk1"/>
                </a:solidFill>
                <a:latin typeface="Times New Roman"/>
                <a:ea typeface="Times New Roman"/>
                <a:cs typeface="Times New Roman"/>
                <a:sym typeface="Times New Roman"/>
              </a:defRPr>
            </a:lvl1pPr>
            <a:lvl2pPr indent="0" lvl="1" marL="609600" marR="0" rtl="0" algn="l">
              <a:spcBef>
                <a:spcPts val="300"/>
              </a:spcBef>
              <a:spcAft>
                <a:spcPts val="0"/>
              </a:spcAft>
              <a:buClr>
                <a:schemeClr val="lt2"/>
              </a:buClr>
              <a:buFont typeface="Noto Sans Symbols"/>
              <a:buNone/>
              <a:defRPr b="0" i="0" sz="1600" u="none" cap="none" strike="noStrike">
                <a:solidFill>
                  <a:schemeClr val="dk1"/>
                </a:solidFill>
                <a:latin typeface="Times New Roman"/>
                <a:ea typeface="Times New Roman"/>
                <a:cs typeface="Times New Roman"/>
                <a:sym typeface="Times New Roman"/>
              </a:defRPr>
            </a:lvl2pPr>
            <a:lvl3pPr indent="0" lvl="2" marL="1219200" marR="0" rtl="0" algn="l">
              <a:spcBef>
                <a:spcPts val="300"/>
              </a:spcBef>
              <a:spcAft>
                <a:spcPts val="0"/>
              </a:spcAft>
              <a:buClr>
                <a:schemeClr val="dk1"/>
              </a:buClr>
              <a:buFont typeface="Noto Sans Symbols"/>
              <a:buNone/>
              <a:defRPr b="0" i="0" sz="1300" u="none" cap="none" strike="noStrike">
                <a:solidFill>
                  <a:schemeClr val="dk1"/>
                </a:solidFill>
                <a:latin typeface="Times New Roman"/>
                <a:ea typeface="Times New Roman"/>
                <a:cs typeface="Times New Roman"/>
                <a:sym typeface="Times New Roman"/>
              </a:defRPr>
            </a:lvl3pPr>
            <a:lvl4pPr indent="0" lvl="3" marL="1828800" marR="0" rtl="0" algn="l">
              <a:spcBef>
                <a:spcPts val="200"/>
              </a:spcBef>
              <a:spcAft>
                <a:spcPts val="0"/>
              </a:spcAft>
              <a:buClr>
                <a:schemeClr val="dk1"/>
              </a:buClr>
              <a:buFont typeface="Noto Sans Symbols"/>
              <a:buNone/>
              <a:defRPr b="0" i="0" sz="1200" u="none" cap="none" strike="noStrike">
                <a:solidFill>
                  <a:schemeClr val="dk1"/>
                </a:solidFill>
                <a:latin typeface="Times New Roman"/>
                <a:ea typeface="Times New Roman"/>
                <a:cs typeface="Times New Roman"/>
                <a:sym typeface="Times New Roman"/>
              </a:defRPr>
            </a:lvl4pPr>
            <a:lvl5pPr indent="0" lvl="4" marL="24384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5pPr>
            <a:lvl6pPr indent="0" lvl="5" marL="30480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6pPr>
            <a:lvl7pPr indent="0" lvl="6" marL="36576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7pPr>
            <a:lvl8pPr indent="0" lvl="7" marL="42672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8pPr>
            <a:lvl9pPr indent="0" lvl="8" marL="48768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9pPr>
          </a:lstStyle>
          <a:p/>
        </p:txBody>
      </p:sp>
      <p:sp>
        <p:nvSpPr>
          <p:cNvPr id="373" name="Shape 373"/>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74" name="Shape 374"/>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75" name="Shape 375"/>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376" name="Shape 376"/>
        <p:cNvGrpSpPr/>
        <p:nvPr/>
      </p:nvGrpSpPr>
      <p:grpSpPr>
        <a:xfrm>
          <a:off x="0" y="0"/>
          <a:ext cx="0" cy="0"/>
          <a:chOff x="0" y="0"/>
          <a:chExt cx="0" cy="0"/>
        </a:xfrm>
      </p:grpSpPr>
      <p:sp>
        <p:nvSpPr>
          <p:cNvPr id="377" name="Shape 377"/>
          <p:cNvSpPr txBox="1"/>
          <p:nvPr>
            <p:ph type="title"/>
          </p:nvPr>
        </p:nvSpPr>
        <p:spPr>
          <a:xfrm>
            <a:off x="609600" y="274637"/>
            <a:ext cx="10972800" cy="1143300"/>
          </a:xfrm>
          <a:prstGeom prst="rect">
            <a:avLst/>
          </a:prstGeom>
          <a:noFill/>
          <a:ln>
            <a:noFill/>
          </a:ln>
        </p:spPr>
        <p:txBody>
          <a:bodyPr anchorCtr="0" anchor="b" bIns="121900" lIns="121900" rIns="121900" tIns="121900"/>
          <a:lstStyle>
            <a:lvl1pPr indent="0" lvl="0" marL="0" marR="0" rtl="0" algn="l">
              <a:spcBef>
                <a:spcPts val="0"/>
              </a:spcBef>
              <a:spcAft>
                <a:spcPts val="0"/>
              </a:spcAft>
              <a:buNone/>
              <a:defRPr sz="5900">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9pPr>
          </a:lstStyle>
          <a:p/>
        </p:txBody>
      </p:sp>
      <p:sp>
        <p:nvSpPr>
          <p:cNvPr id="378" name="Shape 378"/>
          <p:cNvSpPr txBox="1"/>
          <p:nvPr>
            <p:ph idx="1" type="body"/>
          </p:nvPr>
        </p:nvSpPr>
        <p:spPr>
          <a:xfrm>
            <a:off x="609600" y="1535112"/>
            <a:ext cx="5386800" cy="639899"/>
          </a:xfrm>
          <a:prstGeom prst="rect">
            <a:avLst/>
          </a:prstGeom>
          <a:noFill/>
          <a:ln>
            <a:noFill/>
          </a:ln>
        </p:spPr>
        <p:txBody>
          <a:bodyPr anchorCtr="0" anchor="b" bIns="121900" lIns="121900" rIns="121900" tIns="121900"/>
          <a:lstStyle>
            <a:lvl1pPr indent="0" lvl="0" marL="0" marR="0" rtl="0" algn="l">
              <a:spcBef>
                <a:spcPts val="600"/>
              </a:spcBef>
              <a:spcAft>
                <a:spcPts val="0"/>
              </a:spcAft>
              <a:buClr>
                <a:schemeClr val="dk1"/>
              </a:buClr>
              <a:buFont typeface="Times New Roman"/>
              <a:buNone/>
              <a:defRPr b="1" i="0" sz="3200" u="none" cap="none" strike="noStrike">
                <a:solidFill>
                  <a:schemeClr val="dk1"/>
                </a:solidFill>
                <a:latin typeface="Times New Roman"/>
                <a:ea typeface="Times New Roman"/>
                <a:cs typeface="Times New Roman"/>
                <a:sym typeface="Times New Roman"/>
              </a:defRPr>
            </a:lvl1pPr>
            <a:lvl2pPr indent="0" lvl="1" marL="609600" marR="0" rtl="0" algn="l">
              <a:spcBef>
                <a:spcPts val="500"/>
              </a:spcBef>
              <a:spcAft>
                <a:spcPts val="0"/>
              </a:spcAft>
              <a:buClr>
                <a:schemeClr val="lt2"/>
              </a:buClr>
              <a:buFont typeface="Noto Sans Symbols"/>
              <a:buNone/>
              <a:defRPr b="1" i="0" sz="2700" u="none" cap="none" strike="noStrike">
                <a:solidFill>
                  <a:schemeClr val="dk1"/>
                </a:solidFill>
                <a:latin typeface="Times New Roman"/>
                <a:ea typeface="Times New Roman"/>
                <a:cs typeface="Times New Roman"/>
                <a:sym typeface="Times New Roman"/>
              </a:defRPr>
            </a:lvl2pPr>
            <a:lvl3pPr indent="0" lvl="2" marL="1219200" marR="0" rtl="0" algn="l">
              <a:spcBef>
                <a:spcPts val="500"/>
              </a:spcBef>
              <a:spcAft>
                <a:spcPts val="0"/>
              </a:spcAft>
              <a:buClr>
                <a:schemeClr val="dk1"/>
              </a:buClr>
              <a:buFont typeface="Noto Sans Symbols"/>
              <a:buNone/>
              <a:defRPr b="1" i="0" sz="2400" u="none" cap="none" strike="noStrike">
                <a:solidFill>
                  <a:schemeClr val="dk1"/>
                </a:solidFill>
                <a:latin typeface="Times New Roman"/>
                <a:ea typeface="Times New Roman"/>
                <a:cs typeface="Times New Roman"/>
                <a:sym typeface="Times New Roman"/>
              </a:defRPr>
            </a:lvl3pPr>
            <a:lvl4pPr indent="0" lvl="3" marL="1828800" marR="0" rtl="0" algn="l">
              <a:spcBef>
                <a:spcPts val="400"/>
              </a:spcBef>
              <a:spcAft>
                <a:spcPts val="0"/>
              </a:spcAft>
              <a:buClr>
                <a:schemeClr val="dk1"/>
              </a:buClr>
              <a:buFont typeface="Noto Sans Symbols"/>
              <a:buNone/>
              <a:defRPr b="1" i="0" sz="2100" u="none" cap="none" strike="noStrike">
                <a:solidFill>
                  <a:schemeClr val="dk1"/>
                </a:solidFill>
                <a:latin typeface="Times New Roman"/>
                <a:ea typeface="Times New Roman"/>
                <a:cs typeface="Times New Roman"/>
                <a:sym typeface="Times New Roman"/>
              </a:defRPr>
            </a:lvl4pPr>
            <a:lvl5pPr indent="0" lvl="4" marL="24384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5pPr>
            <a:lvl6pPr indent="0" lvl="5" marL="30480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6pPr>
            <a:lvl7pPr indent="0" lvl="6" marL="36576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7pPr>
            <a:lvl8pPr indent="0" lvl="7" marL="42672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8pPr>
            <a:lvl9pPr indent="0" lvl="8" marL="48768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9pPr>
          </a:lstStyle>
          <a:p/>
        </p:txBody>
      </p:sp>
      <p:sp>
        <p:nvSpPr>
          <p:cNvPr id="379" name="Shape 379"/>
          <p:cNvSpPr txBox="1"/>
          <p:nvPr>
            <p:ph idx="2" type="body"/>
          </p:nvPr>
        </p:nvSpPr>
        <p:spPr>
          <a:xfrm>
            <a:off x="609600" y="2174875"/>
            <a:ext cx="5386800" cy="3951300"/>
          </a:xfrm>
          <a:prstGeom prst="rect">
            <a:avLst/>
          </a:prstGeom>
          <a:noFill/>
          <a:ln>
            <a:noFill/>
          </a:ln>
        </p:spPr>
        <p:txBody>
          <a:bodyPr anchorCtr="0" anchor="t" bIns="121900" lIns="121900" rIns="121900" tIns="121900"/>
          <a:lstStyle>
            <a:lvl1pPr indent="-279400" lvl="0" marL="457200" marR="0" rtl="0" algn="l">
              <a:spcBef>
                <a:spcPts val="600"/>
              </a:spcBef>
              <a:spcAft>
                <a:spcPts val="0"/>
              </a:spcAft>
              <a:buClr>
                <a:schemeClr val="dk1"/>
              </a:buClr>
              <a:buSzPct val="84375"/>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266700" lvl="1" marL="990600" marR="0" rtl="0" algn="l">
              <a:spcBef>
                <a:spcPts val="500"/>
              </a:spcBef>
              <a:spcAft>
                <a:spcPts val="0"/>
              </a:spcAft>
              <a:buClr>
                <a:schemeClr val="lt2"/>
              </a:buClr>
              <a:buSzPct val="70370"/>
              <a:buFont typeface="Noto Sans Symbols"/>
              <a:buChar char="■"/>
              <a:defRPr b="0" i="0" sz="2700" u="none" cap="none" strike="noStrike">
                <a:solidFill>
                  <a:schemeClr val="dk1"/>
                </a:solidFill>
                <a:latin typeface="Times New Roman"/>
                <a:ea typeface="Times New Roman"/>
                <a:cs typeface="Times New Roman"/>
                <a:sym typeface="Times New Roman"/>
              </a:defRPr>
            </a:lvl2pPr>
            <a:lvl3pPr indent="-203200" lvl="2" marL="1524000" marR="0" rtl="0" algn="l">
              <a:spcBef>
                <a:spcPts val="500"/>
              </a:spcBef>
              <a:spcAft>
                <a:spcPts val="0"/>
              </a:spcAft>
              <a:buClr>
                <a:schemeClr val="dk1"/>
              </a:buClr>
              <a:buSzPct val="70833"/>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215900" lvl="3" marL="2133600" marR="0" rtl="0" algn="l">
              <a:spcBef>
                <a:spcPts val="400"/>
              </a:spcBef>
              <a:spcAft>
                <a:spcPts val="0"/>
              </a:spcAft>
              <a:buClr>
                <a:schemeClr val="dk1"/>
              </a:buClr>
              <a:buSzPct val="71428"/>
              <a:buFont typeface="Noto Sans Symbols"/>
              <a:buChar char="■"/>
              <a:defRPr b="0" i="0" sz="2100" u="none" cap="none" strike="noStrike">
                <a:solidFill>
                  <a:schemeClr val="dk1"/>
                </a:solidFill>
                <a:latin typeface="Times New Roman"/>
                <a:ea typeface="Times New Roman"/>
                <a:cs typeface="Times New Roman"/>
                <a:sym typeface="Times New Roman"/>
              </a:defRPr>
            </a:lvl4pPr>
            <a:lvl5pPr indent="-165100" lvl="4" marL="27432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5pPr>
            <a:lvl6pPr indent="-165100" lvl="5" marL="33528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6pPr>
            <a:lvl7pPr indent="-165100" lvl="6" marL="39624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7pPr>
            <a:lvl8pPr indent="-165100" lvl="7" marL="45720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8pPr>
            <a:lvl9pPr indent="-165100" lvl="8" marL="51816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9pPr>
          </a:lstStyle>
          <a:p/>
        </p:txBody>
      </p:sp>
      <p:sp>
        <p:nvSpPr>
          <p:cNvPr id="380" name="Shape 380"/>
          <p:cNvSpPr txBox="1"/>
          <p:nvPr>
            <p:ph idx="3" type="body"/>
          </p:nvPr>
        </p:nvSpPr>
        <p:spPr>
          <a:xfrm>
            <a:off x="6193366" y="1535112"/>
            <a:ext cx="5389200" cy="639899"/>
          </a:xfrm>
          <a:prstGeom prst="rect">
            <a:avLst/>
          </a:prstGeom>
          <a:noFill/>
          <a:ln>
            <a:noFill/>
          </a:ln>
        </p:spPr>
        <p:txBody>
          <a:bodyPr anchorCtr="0" anchor="b" bIns="121900" lIns="121900" rIns="121900" tIns="121900"/>
          <a:lstStyle>
            <a:lvl1pPr indent="0" lvl="0" marL="0" marR="0" rtl="0" algn="l">
              <a:spcBef>
                <a:spcPts val="600"/>
              </a:spcBef>
              <a:spcAft>
                <a:spcPts val="0"/>
              </a:spcAft>
              <a:buClr>
                <a:schemeClr val="dk1"/>
              </a:buClr>
              <a:buFont typeface="Times New Roman"/>
              <a:buNone/>
              <a:defRPr b="1" i="0" sz="3200" u="none" cap="none" strike="noStrike">
                <a:solidFill>
                  <a:schemeClr val="dk1"/>
                </a:solidFill>
                <a:latin typeface="Times New Roman"/>
                <a:ea typeface="Times New Roman"/>
                <a:cs typeface="Times New Roman"/>
                <a:sym typeface="Times New Roman"/>
              </a:defRPr>
            </a:lvl1pPr>
            <a:lvl2pPr indent="0" lvl="1" marL="609600" marR="0" rtl="0" algn="l">
              <a:spcBef>
                <a:spcPts val="500"/>
              </a:spcBef>
              <a:spcAft>
                <a:spcPts val="0"/>
              </a:spcAft>
              <a:buClr>
                <a:schemeClr val="lt2"/>
              </a:buClr>
              <a:buFont typeface="Noto Sans Symbols"/>
              <a:buNone/>
              <a:defRPr b="1" i="0" sz="2700" u="none" cap="none" strike="noStrike">
                <a:solidFill>
                  <a:schemeClr val="dk1"/>
                </a:solidFill>
                <a:latin typeface="Times New Roman"/>
                <a:ea typeface="Times New Roman"/>
                <a:cs typeface="Times New Roman"/>
                <a:sym typeface="Times New Roman"/>
              </a:defRPr>
            </a:lvl2pPr>
            <a:lvl3pPr indent="0" lvl="2" marL="1219200" marR="0" rtl="0" algn="l">
              <a:spcBef>
                <a:spcPts val="500"/>
              </a:spcBef>
              <a:spcAft>
                <a:spcPts val="0"/>
              </a:spcAft>
              <a:buClr>
                <a:schemeClr val="dk1"/>
              </a:buClr>
              <a:buFont typeface="Noto Sans Symbols"/>
              <a:buNone/>
              <a:defRPr b="1" i="0" sz="2400" u="none" cap="none" strike="noStrike">
                <a:solidFill>
                  <a:schemeClr val="dk1"/>
                </a:solidFill>
                <a:latin typeface="Times New Roman"/>
                <a:ea typeface="Times New Roman"/>
                <a:cs typeface="Times New Roman"/>
                <a:sym typeface="Times New Roman"/>
              </a:defRPr>
            </a:lvl3pPr>
            <a:lvl4pPr indent="0" lvl="3" marL="1828800" marR="0" rtl="0" algn="l">
              <a:spcBef>
                <a:spcPts val="400"/>
              </a:spcBef>
              <a:spcAft>
                <a:spcPts val="0"/>
              </a:spcAft>
              <a:buClr>
                <a:schemeClr val="dk1"/>
              </a:buClr>
              <a:buFont typeface="Noto Sans Symbols"/>
              <a:buNone/>
              <a:defRPr b="1" i="0" sz="2100" u="none" cap="none" strike="noStrike">
                <a:solidFill>
                  <a:schemeClr val="dk1"/>
                </a:solidFill>
                <a:latin typeface="Times New Roman"/>
                <a:ea typeface="Times New Roman"/>
                <a:cs typeface="Times New Roman"/>
                <a:sym typeface="Times New Roman"/>
              </a:defRPr>
            </a:lvl4pPr>
            <a:lvl5pPr indent="0" lvl="4" marL="24384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5pPr>
            <a:lvl6pPr indent="0" lvl="5" marL="30480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6pPr>
            <a:lvl7pPr indent="0" lvl="6" marL="36576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7pPr>
            <a:lvl8pPr indent="0" lvl="7" marL="42672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8pPr>
            <a:lvl9pPr indent="0" lvl="8" marL="4876800" marR="0" rtl="0" algn="l">
              <a:spcBef>
                <a:spcPts val="400"/>
              </a:spcBef>
              <a:spcAft>
                <a:spcPts val="0"/>
              </a:spcAft>
              <a:buClr>
                <a:schemeClr val="dk1"/>
              </a:buClr>
              <a:buFont typeface="Times New Roman"/>
              <a:buNone/>
              <a:defRPr b="1" i="0" sz="2100" u="none" cap="none" strike="noStrike">
                <a:solidFill>
                  <a:schemeClr val="dk1"/>
                </a:solidFill>
                <a:latin typeface="Times New Roman"/>
                <a:ea typeface="Times New Roman"/>
                <a:cs typeface="Times New Roman"/>
                <a:sym typeface="Times New Roman"/>
              </a:defRPr>
            </a:lvl9pPr>
          </a:lstStyle>
          <a:p/>
        </p:txBody>
      </p:sp>
      <p:sp>
        <p:nvSpPr>
          <p:cNvPr id="381" name="Shape 381"/>
          <p:cNvSpPr txBox="1"/>
          <p:nvPr>
            <p:ph idx="4" type="body"/>
          </p:nvPr>
        </p:nvSpPr>
        <p:spPr>
          <a:xfrm>
            <a:off x="6193366" y="2174875"/>
            <a:ext cx="5389200" cy="3951300"/>
          </a:xfrm>
          <a:prstGeom prst="rect">
            <a:avLst/>
          </a:prstGeom>
          <a:noFill/>
          <a:ln>
            <a:noFill/>
          </a:ln>
        </p:spPr>
        <p:txBody>
          <a:bodyPr anchorCtr="0" anchor="t" bIns="121900" lIns="121900" rIns="121900" tIns="121900"/>
          <a:lstStyle>
            <a:lvl1pPr indent="-279400" lvl="0" marL="457200" marR="0" rtl="0" algn="l">
              <a:spcBef>
                <a:spcPts val="600"/>
              </a:spcBef>
              <a:spcAft>
                <a:spcPts val="0"/>
              </a:spcAft>
              <a:buClr>
                <a:schemeClr val="dk1"/>
              </a:buClr>
              <a:buSzPct val="84375"/>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266700" lvl="1" marL="990600" marR="0" rtl="0" algn="l">
              <a:spcBef>
                <a:spcPts val="500"/>
              </a:spcBef>
              <a:spcAft>
                <a:spcPts val="0"/>
              </a:spcAft>
              <a:buClr>
                <a:schemeClr val="lt2"/>
              </a:buClr>
              <a:buSzPct val="70370"/>
              <a:buFont typeface="Noto Sans Symbols"/>
              <a:buChar char="■"/>
              <a:defRPr b="0" i="0" sz="2700" u="none" cap="none" strike="noStrike">
                <a:solidFill>
                  <a:schemeClr val="dk1"/>
                </a:solidFill>
                <a:latin typeface="Times New Roman"/>
                <a:ea typeface="Times New Roman"/>
                <a:cs typeface="Times New Roman"/>
                <a:sym typeface="Times New Roman"/>
              </a:defRPr>
            </a:lvl2pPr>
            <a:lvl3pPr indent="-203200" lvl="2" marL="1524000" marR="0" rtl="0" algn="l">
              <a:spcBef>
                <a:spcPts val="500"/>
              </a:spcBef>
              <a:spcAft>
                <a:spcPts val="0"/>
              </a:spcAft>
              <a:buClr>
                <a:schemeClr val="dk1"/>
              </a:buClr>
              <a:buSzPct val="70833"/>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215900" lvl="3" marL="2133600" marR="0" rtl="0" algn="l">
              <a:spcBef>
                <a:spcPts val="400"/>
              </a:spcBef>
              <a:spcAft>
                <a:spcPts val="0"/>
              </a:spcAft>
              <a:buClr>
                <a:schemeClr val="dk1"/>
              </a:buClr>
              <a:buSzPct val="71428"/>
              <a:buFont typeface="Noto Sans Symbols"/>
              <a:buChar char="■"/>
              <a:defRPr b="0" i="0" sz="2100" u="none" cap="none" strike="noStrike">
                <a:solidFill>
                  <a:schemeClr val="dk1"/>
                </a:solidFill>
                <a:latin typeface="Times New Roman"/>
                <a:ea typeface="Times New Roman"/>
                <a:cs typeface="Times New Roman"/>
                <a:sym typeface="Times New Roman"/>
              </a:defRPr>
            </a:lvl4pPr>
            <a:lvl5pPr indent="-165100" lvl="4" marL="27432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5pPr>
            <a:lvl6pPr indent="-165100" lvl="5" marL="33528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6pPr>
            <a:lvl7pPr indent="-165100" lvl="6" marL="39624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7pPr>
            <a:lvl8pPr indent="-165100" lvl="7" marL="45720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8pPr>
            <a:lvl9pPr indent="-165100" lvl="8" marL="5181600" marR="0" rtl="0" algn="l">
              <a:spcBef>
                <a:spcPts val="400"/>
              </a:spcBef>
              <a:spcAft>
                <a:spcPts val="0"/>
              </a:spcAft>
              <a:buClr>
                <a:schemeClr val="dk1"/>
              </a:buClr>
              <a:buSzPct val="100000"/>
              <a:buFont typeface="Times New Roman"/>
              <a:buChar char="•"/>
              <a:defRPr b="0" i="0" sz="2100" u="none" cap="none" strike="noStrike">
                <a:solidFill>
                  <a:schemeClr val="dk1"/>
                </a:solidFill>
                <a:latin typeface="Times New Roman"/>
                <a:ea typeface="Times New Roman"/>
                <a:cs typeface="Times New Roman"/>
                <a:sym typeface="Times New Roman"/>
              </a:defRPr>
            </a:lvl9pPr>
          </a:lstStyle>
          <a:p/>
        </p:txBody>
      </p:sp>
      <p:sp>
        <p:nvSpPr>
          <p:cNvPr id="382" name="Shape 382"/>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83" name="Shape 383"/>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84" name="Shape 384"/>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385" name="Shape 385"/>
        <p:cNvGrpSpPr/>
        <p:nvPr/>
      </p:nvGrpSpPr>
      <p:grpSpPr>
        <a:xfrm>
          <a:off x="0" y="0"/>
          <a:ext cx="0" cy="0"/>
          <a:chOff x="0" y="0"/>
          <a:chExt cx="0" cy="0"/>
        </a:xfrm>
      </p:grpSpPr>
      <p:sp>
        <p:nvSpPr>
          <p:cNvPr id="386" name="Shape 386"/>
          <p:cNvSpPr txBox="1"/>
          <p:nvPr>
            <p:ph type="title"/>
          </p:nvPr>
        </p:nvSpPr>
        <p:spPr>
          <a:xfrm>
            <a:off x="963083" y="4406900"/>
            <a:ext cx="10363200" cy="1362000"/>
          </a:xfrm>
          <a:prstGeom prst="rect">
            <a:avLst/>
          </a:prstGeom>
          <a:noFill/>
          <a:ln>
            <a:noFill/>
          </a:ln>
        </p:spPr>
        <p:txBody>
          <a:bodyPr anchorCtr="0" anchor="t" bIns="121900" lIns="121900" rIns="121900" tIns="121900"/>
          <a:lstStyle>
            <a:lvl1pPr indent="0" lvl="0" marL="0" marR="0" rtl="0" algn="l">
              <a:spcBef>
                <a:spcPts val="0"/>
              </a:spcBef>
              <a:spcAft>
                <a:spcPts val="0"/>
              </a:spcAft>
              <a:buNone/>
              <a:defRPr b="1" sz="5300" cap="non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None/>
              <a:defRPr b="0" i="0" sz="5900" u="none" cap="none" strike="noStrike">
                <a:solidFill>
                  <a:schemeClr val="dk2"/>
                </a:solidFill>
                <a:latin typeface="Times New Roman"/>
                <a:ea typeface="Times New Roman"/>
                <a:cs typeface="Times New Roman"/>
                <a:sym typeface="Times New Roman"/>
              </a:defRPr>
            </a:lvl9pPr>
          </a:lstStyle>
          <a:p/>
        </p:txBody>
      </p:sp>
      <p:sp>
        <p:nvSpPr>
          <p:cNvPr id="387" name="Shape 387"/>
          <p:cNvSpPr txBox="1"/>
          <p:nvPr>
            <p:ph idx="1" type="body"/>
          </p:nvPr>
        </p:nvSpPr>
        <p:spPr>
          <a:xfrm>
            <a:off x="963083" y="2906713"/>
            <a:ext cx="10363200" cy="1500300"/>
          </a:xfrm>
          <a:prstGeom prst="rect">
            <a:avLst/>
          </a:prstGeom>
          <a:noFill/>
          <a:ln>
            <a:noFill/>
          </a:ln>
        </p:spPr>
        <p:txBody>
          <a:bodyPr anchorCtr="0" anchor="b" bIns="121900" lIns="121900" rIns="121900" tIns="121900"/>
          <a:lstStyle>
            <a:lvl1pPr indent="0" lvl="0" marL="0" marR="0" rtl="0" algn="l">
              <a:spcBef>
                <a:spcPts val="500"/>
              </a:spcBef>
              <a:spcAft>
                <a:spcPts val="0"/>
              </a:spcAft>
              <a:buClr>
                <a:schemeClr val="dk1"/>
              </a:buClr>
              <a:buFont typeface="Times New Roman"/>
              <a:buNone/>
              <a:defRPr b="0" i="0" sz="2700" u="none" cap="none" strike="noStrike">
                <a:solidFill>
                  <a:schemeClr val="dk1"/>
                </a:solidFill>
                <a:latin typeface="Times New Roman"/>
                <a:ea typeface="Times New Roman"/>
                <a:cs typeface="Times New Roman"/>
                <a:sym typeface="Times New Roman"/>
              </a:defRPr>
            </a:lvl1pPr>
            <a:lvl2pPr indent="0" lvl="1" marL="609600" marR="0" rtl="0" algn="l">
              <a:spcBef>
                <a:spcPts val="500"/>
              </a:spcBef>
              <a:spcAft>
                <a:spcPts val="0"/>
              </a:spcAft>
              <a:buClr>
                <a:schemeClr val="lt2"/>
              </a:buClr>
              <a:buFont typeface="Noto Sans Symbols"/>
              <a:buNone/>
              <a:defRPr b="0" i="0" sz="2400" u="none" cap="none" strike="noStrike">
                <a:solidFill>
                  <a:schemeClr val="dk1"/>
                </a:solidFill>
                <a:latin typeface="Times New Roman"/>
                <a:ea typeface="Times New Roman"/>
                <a:cs typeface="Times New Roman"/>
                <a:sym typeface="Times New Roman"/>
              </a:defRPr>
            </a:lvl2pPr>
            <a:lvl3pPr indent="0" lvl="2" marL="1219200" marR="0" rtl="0" algn="l">
              <a:spcBef>
                <a:spcPts val="400"/>
              </a:spcBef>
              <a:spcAft>
                <a:spcPts val="0"/>
              </a:spcAft>
              <a:buClr>
                <a:schemeClr val="dk1"/>
              </a:buClr>
              <a:buFont typeface="Noto Sans Symbols"/>
              <a:buNone/>
              <a:defRPr b="0" i="0" sz="2100" u="none" cap="none" strike="noStrike">
                <a:solidFill>
                  <a:schemeClr val="dk1"/>
                </a:solidFill>
                <a:latin typeface="Times New Roman"/>
                <a:ea typeface="Times New Roman"/>
                <a:cs typeface="Times New Roman"/>
                <a:sym typeface="Times New Roman"/>
              </a:defRPr>
            </a:lvl3pPr>
            <a:lvl4pPr indent="0" lvl="3" marL="1828800" marR="0" rtl="0" algn="l">
              <a:spcBef>
                <a:spcPts val="400"/>
              </a:spcBef>
              <a:spcAft>
                <a:spcPts val="0"/>
              </a:spcAft>
              <a:buClr>
                <a:schemeClr val="dk1"/>
              </a:buClr>
              <a:buFont typeface="Noto Sans Symbols"/>
              <a:buNone/>
              <a:defRPr b="0" i="0" sz="1900" u="none" cap="none" strike="noStrike">
                <a:solidFill>
                  <a:schemeClr val="dk1"/>
                </a:solidFill>
                <a:latin typeface="Times New Roman"/>
                <a:ea typeface="Times New Roman"/>
                <a:cs typeface="Times New Roman"/>
                <a:sym typeface="Times New Roman"/>
              </a:defRPr>
            </a:lvl4pPr>
            <a:lvl5pPr indent="0" lvl="4" marL="2438400" marR="0" rtl="0" algn="l">
              <a:spcBef>
                <a:spcPts val="400"/>
              </a:spcBef>
              <a:spcAft>
                <a:spcPts val="0"/>
              </a:spcAft>
              <a:buClr>
                <a:schemeClr val="dk1"/>
              </a:buClr>
              <a:buFont typeface="Times New Roman"/>
              <a:buNone/>
              <a:defRPr b="0" i="0" sz="1900" u="none" cap="none" strike="noStrike">
                <a:solidFill>
                  <a:schemeClr val="dk1"/>
                </a:solidFill>
                <a:latin typeface="Times New Roman"/>
                <a:ea typeface="Times New Roman"/>
                <a:cs typeface="Times New Roman"/>
                <a:sym typeface="Times New Roman"/>
              </a:defRPr>
            </a:lvl5pPr>
            <a:lvl6pPr indent="0" lvl="5" marL="3048000" marR="0" rtl="0" algn="l">
              <a:spcBef>
                <a:spcPts val="400"/>
              </a:spcBef>
              <a:spcAft>
                <a:spcPts val="0"/>
              </a:spcAft>
              <a:buClr>
                <a:schemeClr val="dk1"/>
              </a:buClr>
              <a:buFont typeface="Times New Roman"/>
              <a:buNone/>
              <a:defRPr b="0" i="0" sz="1900" u="none" cap="none" strike="noStrike">
                <a:solidFill>
                  <a:schemeClr val="dk1"/>
                </a:solidFill>
                <a:latin typeface="Times New Roman"/>
                <a:ea typeface="Times New Roman"/>
                <a:cs typeface="Times New Roman"/>
                <a:sym typeface="Times New Roman"/>
              </a:defRPr>
            </a:lvl6pPr>
            <a:lvl7pPr indent="0" lvl="6" marL="3657600" marR="0" rtl="0" algn="l">
              <a:spcBef>
                <a:spcPts val="400"/>
              </a:spcBef>
              <a:spcAft>
                <a:spcPts val="0"/>
              </a:spcAft>
              <a:buClr>
                <a:schemeClr val="dk1"/>
              </a:buClr>
              <a:buFont typeface="Times New Roman"/>
              <a:buNone/>
              <a:defRPr b="0" i="0" sz="1900" u="none" cap="none" strike="noStrike">
                <a:solidFill>
                  <a:schemeClr val="dk1"/>
                </a:solidFill>
                <a:latin typeface="Times New Roman"/>
                <a:ea typeface="Times New Roman"/>
                <a:cs typeface="Times New Roman"/>
                <a:sym typeface="Times New Roman"/>
              </a:defRPr>
            </a:lvl7pPr>
            <a:lvl8pPr indent="0" lvl="7" marL="4267200" marR="0" rtl="0" algn="l">
              <a:spcBef>
                <a:spcPts val="400"/>
              </a:spcBef>
              <a:spcAft>
                <a:spcPts val="0"/>
              </a:spcAft>
              <a:buClr>
                <a:schemeClr val="dk1"/>
              </a:buClr>
              <a:buFont typeface="Times New Roman"/>
              <a:buNone/>
              <a:defRPr b="0" i="0" sz="1900" u="none" cap="none" strike="noStrike">
                <a:solidFill>
                  <a:schemeClr val="dk1"/>
                </a:solidFill>
                <a:latin typeface="Times New Roman"/>
                <a:ea typeface="Times New Roman"/>
                <a:cs typeface="Times New Roman"/>
                <a:sym typeface="Times New Roman"/>
              </a:defRPr>
            </a:lvl8pPr>
            <a:lvl9pPr indent="0" lvl="8" marL="4876800" marR="0" rtl="0" algn="l">
              <a:spcBef>
                <a:spcPts val="400"/>
              </a:spcBef>
              <a:spcAft>
                <a:spcPts val="0"/>
              </a:spcAft>
              <a:buClr>
                <a:schemeClr val="dk1"/>
              </a:buClr>
              <a:buFont typeface="Times New Roman"/>
              <a:buNone/>
              <a:defRPr b="0" i="0" sz="1900" u="none" cap="none" strike="noStrike">
                <a:solidFill>
                  <a:schemeClr val="dk1"/>
                </a:solidFill>
                <a:latin typeface="Times New Roman"/>
                <a:ea typeface="Times New Roman"/>
                <a:cs typeface="Times New Roman"/>
                <a:sym typeface="Times New Roman"/>
              </a:defRPr>
            </a:lvl9pPr>
          </a:lstStyle>
          <a:p/>
        </p:txBody>
      </p:sp>
      <p:sp>
        <p:nvSpPr>
          <p:cNvPr id="388" name="Shape 388"/>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id="389" name="Shape 389"/>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None/>
              <a:defRPr b="0" i="0" sz="3200" u="none">
                <a:solidFill>
                  <a:schemeClr val="dk1"/>
                </a:solidFill>
                <a:latin typeface="Arimo"/>
                <a:ea typeface="Arimo"/>
                <a:cs typeface="Arimo"/>
                <a:sym typeface="Arimo"/>
              </a:defRPr>
            </a:lvl1pPr>
            <a:lvl2pPr indent="0" lvl="1" marL="6096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None/>
              <a:defRPr b="0" i="0" sz="3200" u="none" cap="none" strike="noStrike">
                <a:solidFill>
                  <a:schemeClr val="dk1"/>
                </a:solidFill>
                <a:latin typeface="Arimo"/>
                <a:ea typeface="Arimo"/>
                <a:cs typeface="Arimo"/>
                <a:sym typeface="Arimo"/>
              </a:defRPr>
            </a:lvl9pPr>
          </a:lstStyle>
          <a:p/>
        </p:txBody>
      </p:sp>
      <p:sp>
        <p:nvSpPr>
          <p:cNvPr descr="Large confetti" id="390" name="Shape 390"/>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text">
    <p:spTree>
      <p:nvGrpSpPr>
        <p:cNvPr id="400" name="Shape 400"/>
        <p:cNvGrpSpPr/>
        <p:nvPr/>
      </p:nvGrpSpPr>
      <p:grpSpPr>
        <a:xfrm>
          <a:off x="0" y="0"/>
          <a:ext cx="0" cy="0"/>
          <a:chOff x="0" y="0"/>
          <a:chExt cx="0" cy="0"/>
        </a:xfrm>
      </p:grpSpPr>
      <p:sp>
        <p:nvSpPr>
          <p:cNvPr id="401" name="Shape 401"/>
          <p:cNvSpPr txBox="1"/>
          <p:nvPr>
            <p:ph type="title"/>
          </p:nvPr>
        </p:nvSpPr>
        <p:spPr>
          <a:xfrm>
            <a:off x="2063749" y="284162"/>
            <a:ext cx="95040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02" name="Shape 402"/>
          <p:cNvSpPr txBox="1"/>
          <p:nvPr>
            <p:ph idx="1" type="body"/>
          </p:nvPr>
        </p:nvSpPr>
        <p:spPr>
          <a:xfrm>
            <a:off x="914400" y="1905000"/>
            <a:ext cx="10363200" cy="41910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403" name="Shape 403"/>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04" name="Shape 404"/>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05" name="Shape 405"/>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406" name="Shape 406"/>
        <p:cNvGrpSpPr/>
        <p:nvPr/>
      </p:nvGrpSpPr>
      <p:grpSpPr>
        <a:xfrm>
          <a:off x="0" y="0"/>
          <a:ext cx="0" cy="0"/>
          <a:chOff x="0" y="0"/>
          <a:chExt cx="0" cy="0"/>
        </a:xfrm>
      </p:grpSpPr>
      <p:sp>
        <p:nvSpPr>
          <p:cNvPr id="407" name="Shape 407"/>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08" name="Shape 408"/>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09" name="Shape 409"/>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text on left, text on right">
    <p:spTree>
      <p:nvGrpSpPr>
        <p:cNvPr id="410" name="Shape 410"/>
        <p:cNvGrpSpPr/>
        <p:nvPr/>
      </p:nvGrpSpPr>
      <p:grpSpPr>
        <a:xfrm>
          <a:off x="0" y="0"/>
          <a:ext cx="0" cy="0"/>
          <a:chOff x="0" y="0"/>
          <a:chExt cx="0" cy="0"/>
        </a:xfrm>
      </p:grpSpPr>
      <p:sp>
        <p:nvSpPr>
          <p:cNvPr id="411" name="Shape 411"/>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12" name="Shape 412"/>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13" name="Shape 413"/>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Sólo el título">
    <p:spTree>
      <p:nvGrpSpPr>
        <p:cNvPr id="414" name="Shape 414"/>
        <p:cNvGrpSpPr/>
        <p:nvPr/>
      </p:nvGrpSpPr>
      <p:grpSpPr>
        <a:xfrm>
          <a:off x="0" y="0"/>
          <a:ext cx="0" cy="0"/>
          <a:chOff x="0" y="0"/>
          <a:chExt cx="0" cy="0"/>
        </a:xfrm>
      </p:grpSpPr>
      <p:sp>
        <p:nvSpPr>
          <p:cNvPr id="415" name="Shape 415"/>
          <p:cNvSpPr txBox="1"/>
          <p:nvPr>
            <p:ph type="title"/>
          </p:nvPr>
        </p:nvSpPr>
        <p:spPr>
          <a:xfrm>
            <a:off x="2063749" y="284162"/>
            <a:ext cx="95040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16" name="Shape 416"/>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17" name="Shape 417"/>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18" name="Shape 418"/>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45" name="Shape 45"/>
        <p:cNvGrpSpPr/>
        <p:nvPr/>
      </p:nvGrpSpPr>
      <p:grpSpPr>
        <a:xfrm>
          <a:off x="0" y="0"/>
          <a:ext cx="0" cy="0"/>
          <a:chOff x="0" y="0"/>
          <a:chExt cx="0" cy="0"/>
        </a:xfrm>
      </p:grpSpPr>
      <p:sp>
        <p:nvSpPr>
          <p:cNvPr id="46" name="Shape 46"/>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7" name="Shape 47"/>
          <p:cNvSpPr txBox="1"/>
          <p:nvPr>
            <p:ph idx="1" type="body"/>
          </p:nvPr>
        </p:nvSpPr>
        <p:spPr>
          <a:xfrm>
            <a:off x="838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2" type="body"/>
          </p:nvPr>
        </p:nvSpPr>
        <p:spPr>
          <a:xfrm>
            <a:off x="6172200" y="1825625"/>
            <a:ext cx="51816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9" name="Shape 4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0" name="Shape 5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ítulo y objetos">
    <p:spTree>
      <p:nvGrpSpPr>
        <p:cNvPr id="419" name="Shape 419"/>
        <p:cNvGrpSpPr/>
        <p:nvPr/>
      </p:nvGrpSpPr>
      <p:grpSpPr>
        <a:xfrm>
          <a:off x="0" y="0"/>
          <a:ext cx="0" cy="0"/>
          <a:chOff x="0" y="0"/>
          <a:chExt cx="0" cy="0"/>
        </a:xfrm>
      </p:grpSpPr>
      <p:sp>
        <p:nvSpPr>
          <p:cNvPr id="420" name="Shape 420"/>
          <p:cNvSpPr txBox="1"/>
          <p:nvPr>
            <p:ph type="title"/>
          </p:nvPr>
        </p:nvSpPr>
        <p:spPr>
          <a:xfrm>
            <a:off x="2063749" y="284162"/>
            <a:ext cx="95040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21" name="Shape 421"/>
          <p:cNvSpPr txBox="1"/>
          <p:nvPr>
            <p:ph idx="1" type="body"/>
          </p:nvPr>
        </p:nvSpPr>
        <p:spPr>
          <a:xfrm>
            <a:off x="914400" y="1905000"/>
            <a:ext cx="10363200" cy="41910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sz="3200">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422" name="Shape 422"/>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23" name="Shape 423"/>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24" name="Shape 424"/>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Título vertical y texto">
    <p:spTree>
      <p:nvGrpSpPr>
        <p:cNvPr id="425" name="Shape 425"/>
        <p:cNvGrpSpPr/>
        <p:nvPr/>
      </p:nvGrpSpPr>
      <p:grpSpPr>
        <a:xfrm>
          <a:off x="0" y="0"/>
          <a:ext cx="0" cy="0"/>
          <a:chOff x="0" y="0"/>
          <a:chExt cx="0" cy="0"/>
        </a:xfrm>
      </p:grpSpPr>
      <p:sp>
        <p:nvSpPr>
          <p:cNvPr id="426" name="Shape 426"/>
          <p:cNvSpPr txBox="1"/>
          <p:nvPr>
            <p:ph type="title"/>
          </p:nvPr>
        </p:nvSpPr>
        <p:spPr>
          <a:xfrm rot="5400000">
            <a:off x="7552434" y="1826912"/>
            <a:ext cx="5811900" cy="27264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27" name="Shape 427"/>
          <p:cNvSpPr txBox="1"/>
          <p:nvPr>
            <p:ph idx="1" type="body"/>
          </p:nvPr>
        </p:nvSpPr>
        <p:spPr>
          <a:xfrm rot="5400000">
            <a:off x="1997367" y="-798687"/>
            <a:ext cx="5811900" cy="79776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sz="3200">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428" name="Shape 428"/>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29" name="Shape 429"/>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30" name="Shape 430"/>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ítulo y texto vertical">
    <p:spTree>
      <p:nvGrpSpPr>
        <p:cNvPr id="431" name="Shape 431"/>
        <p:cNvGrpSpPr/>
        <p:nvPr/>
      </p:nvGrpSpPr>
      <p:grpSpPr>
        <a:xfrm>
          <a:off x="0" y="0"/>
          <a:ext cx="0" cy="0"/>
          <a:chOff x="0" y="0"/>
          <a:chExt cx="0" cy="0"/>
        </a:xfrm>
      </p:grpSpPr>
      <p:sp>
        <p:nvSpPr>
          <p:cNvPr id="432" name="Shape 432"/>
          <p:cNvSpPr txBox="1"/>
          <p:nvPr>
            <p:ph type="title"/>
          </p:nvPr>
        </p:nvSpPr>
        <p:spPr>
          <a:xfrm>
            <a:off x="2063749" y="284162"/>
            <a:ext cx="95040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33" name="Shape 433"/>
          <p:cNvSpPr txBox="1"/>
          <p:nvPr>
            <p:ph idx="1" type="body"/>
          </p:nvPr>
        </p:nvSpPr>
        <p:spPr>
          <a:xfrm rot="5400000">
            <a:off x="4000500" y="-1181100"/>
            <a:ext cx="4191000" cy="103632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sz="3200">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434" name="Shape 434"/>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35" name="Shape 435"/>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36" name="Shape 436"/>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Imagen con título">
    <p:spTree>
      <p:nvGrpSpPr>
        <p:cNvPr id="437" name="Shape 437"/>
        <p:cNvGrpSpPr/>
        <p:nvPr/>
      </p:nvGrpSpPr>
      <p:grpSpPr>
        <a:xfrm>
          <a:off x="0" y="0"/>
          <a:ext cx="0" cy="0"/>
          <a:chOff x="0" y="0"/>
          <a:chExt cx="0" cy="0"/>
        </a:xfrm>
      </p:grpSpPr>
      <p:sp>
        <p:nvSpPr>
          <p:cNvPr id="438" name="Shape 438"/>
          <p:cNvSpPr txBox="1"/>
          <p:nvPr>
            <p:ph type="title"/>
          </p:nvPr>
        </p:nvSpPr>
        <p:spPr>
          <a:xfrm>
            <a:off x="2389717" y="4800600"/>
            <a:ext cx="7315200" cy="5667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39" name="Shape 439"/>
          <p:cNvSpPr/>
          <p:nvPr>
            <p:ph idx="2" type="pic"/>
          </p:nvPr>
        </p:nvSpPr>
        <p:spPr>
          <a:xfrm>
            <a:off x="2389717" y="612775"/>
            <a:ext cx="7315200"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sz="3200">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lt2"/>
              </a:buClr>
              <a:buFont typeface="Noto Sans Symbols"/>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Noto Sans Symbols"/>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Noto Sans Symbols"/>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440" name="Shape 440"/>
          <p:cNvSpPr txBox="1"/>
          <p:nvPr>
            <p:ph idx="1" type="body"/>
          </p:nvPr>
        </p:nvSpPr>
        <p:spPr>
          <a:xfrm>
            <a:off x="2389717" y="5367337"/>
            <a:ext cx="7315200" cy="8049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sz="1400">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lt2"/>
              </a:buClr>
              <a:buFont typeface="Noto Sans Symbols"/>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Noto Sans Symbols"/>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Noto Sans Symbols"/>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441" name="Shape 441"/>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42" name="Shape 442"/>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43" name="Shape 443"/>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444" name="Shape 444"/>
        <p:cNvGrpSpPr/>
        <p:nvPr/>
      </p:nvGrpSpPr>
      <p:grpSpPr>
        <a:xfrm>
          <a:off x="0" y="0"/>
          <a:ext cx="0" cy="0"/>
          <a:chOff x="0" y="0"/>
          <a:chExt cx="0" cy="0"/>
        </a:xfrm>
      </p:grpSpPr>
      <p:sp>
        <p:nvSpPr>
          <p:cNvPr id="445" name="Shape 445"/>
          <p:cNvSpPr txBox="1"/>
          <p:nvPr>
            <p:ph type="title"/>
          </p:nvPr>
        </p:nvSpPr>
        <p:spPr>
          <a:xfrm>
            <a:off x="609600" y="273050"/>
            <a:ext cx="4011300" cy="11619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46" name="Shape 446"/>
          <p:cNvSpPr txBox="1"/>
          <p:nvPr>
            <p:ph idx="1" type="body"/>
          </p:nvPr>
        </p:nvSpPr>
        <p:spPr>
          <a:xfrm>
            <a:off x="4766733" y="273050"/>
            <a:ext cx="6815700" cy="58530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sz="3200">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447" name="Shape 447"/>
          <p:cNvSpPr txBox="1"/>
          <p:nvPr>
            <p:ph idx="2" type="body"/>
          </p:nvPr>
        </p:nvSpPr>
        <p:spPr>
          <a:xfrm>
            <a:off x="609600" y="1435100"/>
            <a:ext cx="4011300" cy="46911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sz="1400">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lt2"/>
              </a:buClr>
              <a:buFont typeface="Noto Sans Symbols"/>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Noto Sans Symbols"/>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Noto Sans Symbols"/>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448" name="Shape 448"/>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49" name="Shape 449"/>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50" name="Shape 450"/>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451" name="Shape 451"/>
        <p:cNvGrpSpPr/>
        <p:nvPr/>
      </p:nvGrpSpPr>
      <p:grpSpPr>
        <a:xfrm>
          <a:off x="0" y="0"/>
          <a:ext cx="0" cy="0"/>
          <a:chOff x="0" y="0"/>
          <a:chExt cx="0" cy="0"/>
        </a:xfrm>
      </p:grpSpPr>
      <p:sp>
        <p:nvSpPr>
          <p:cNvPr id="452" name="Shape 452"/>
          <p:cNvSpPr txBox="1"/>
          <p:nvPr>
            <p:ph type="title"/>
          </p:nvPr>
        </p:nvSpPr>
        <p:spPr>
          <a:xfrm>
            <a:off x="609600" y="274637"/>
            <a:ext cx="109728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53" name="Shape 453"/>
          <p:cNvSpPr txBox="1"/>
          <p:nvPr>
            <p:ph idx="1" type="body"/>
          </p:nvPr>
        </p:nvSpPr>
        <p:spPr>
          <a:xfrm>
            <a:off x="609600" y="1535112"/>
            <a:ext cx="53868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sz="2400">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lt2"/>
              </a:buClr>
              <a:buFont typeface="Noto Sans Symbols"/>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Noto Sans Symbols"/>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Noto Sans Symbols"/>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54" name="Shape 454"/>
          <p:cNvSpPr txBox="1"/>
          <p:nvPr>
            <p:ph idx="2" type="body"/>
          </p:nvPr>
        </p:nvSpPr>
        <p:spPr>
          <a:xfrm>
            <a:off x="609600" y="2174875"/>
            <a:ext cx="5386800" cy="3951300"/>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Times New Roman"/>
              <a:buChar char="•"/>
              <a:defRPr sz="2400">
                <a:solidFill>
                  <a:schemeClr val="dk1"/>
                </a:solidFill>
                <a:latin typeface="Times New Roman"/>
                <a:ea typeface="Times New Roman"/>
                <a:cs typeface="Times New Roman"/>
                <a:sym typeface="Times New Roman"/>
              </a:defRPr>
            </a:lvl1pPr>
            <a:lvl2pPr indent="-196850" lvl="1" marL="742950" marR="0" rtl="0" algn="l">
              <a:spcBef>
                <a:spcPts val="400"/>
              </a:spcBef>
              <a:spcAft>
                <a:spcPts val="0"/>
              </a:spcAft>
              <a:buClr>
                <a:schemeClr val="lt2"/>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2pPr>
            <a:lvl3pPr indent="-148589" lvl="2" marL="1143000" marR="0" rtl="0" algn="l">
              <a:spcBef>
                <a:spcPts val="360"/>
              </a:spcBef>
              <a:spcAft>
                <a:spcPts val="0"/>
              </a:spcAft>
              <a:buClr>
                <a:schemeClr val="dk1"/>
              </a:buClr>
              <a:buSzPct val="70000"/>
              <a:buFont typeface="Noto Sans Symbols"/>
              <a:buChar char="■"/>
              <a:defRPr b="0" i="0" sz="1800" u="none" cap="none" strike="noStrike">
                <a:solidFill>
                  <a:schemeClr val="dk1"/>
                </a:solidFill>
                <a:latin typeface="Times New Roman"/>
                <a:ea typeface="Times New Roman"/>
                <a:cs typeface="Times New Roman"/>
                <a:sym typeface="Times New Roman"/>
              </a:defRPr>
            </a:lvl3pPr>
            <a:lvl4pPr indent="-157480" lvl="3" marL="1600200" marR="0" rtl="0" algn="l">
              <a:spcBef>
                <a:spcPts val="320"/>
              </a:spcBef>
              <a:spcAft>
                <a:spcPts val="0"/>
              </a:spcAft>
              <a:buClr>
                <a:schemeClr val="dk1"/>
              </a:buClr>
              <a:buSzPct val="70000"/>
              <a:buFont typeface="Noto Sans Symbols"/>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55" name="Shape 455"/>
          <p:cNvSpPr txBox="1"/>
          <p:nvPr>
            <p:ph idx="3" type="body"/>
          </p:nvPr>
        </p:nvSpPr>
        <p:spPr>
          <a:xfrm>
            <a:off x="6193366" y="1535112"/>
            <a:ext cx="5389200" cy="639899"/>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sz="2400">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lt2"/>
              </a:buClr>
              <a:buFont typeface="Noto Sans Symbols"/>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Noto Sans Symbols"/>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Noto Sans Symbols"/>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56" name="Shape 456"/>
          <p:cNvSpPr txBox="1"/>
          <p:nvPr>
            <p:ph idx="4" type="body"/>
          </p:nvPr>
        </p:nvSpPr>
        <p:spPr>
          <a:xfrm>
            <a:off x="6193366" y="2174875"/>
            <a:ext cx="5389200" cy="3951300"/>
          </a:xfrm>
          <a:prstGeom prst="rect">
            <a:avLst/>
          </a:prstGeom>
          <a:noFill/>
          <a:ln>
            <a:noFill/>
          </a:ln>
        </p:spPr>
        <p:txBody>
          <a:bodyPr anchorCtr="0" anchor="t" bIns="91425" lIns="91425" rIns="91425" tIns="91425"/>
          <a:lstStyle>
            <a:lvl1pPr indent="-213359" lvl="0" marL="342900" marR="0" rtl="0" algn="l">
              <a:spcBef>
                <a:spcPts val="480"/>
              </a:spcBef>
              <a:spcAft>
                <a:spcPts val="0"/>
              </a:spcAft>
              <a:buClr>
                <a:schemeClr val="dk1"/>
              </a:buClr>
              <a:buSzPct val="85000"/>
              <a:buFont typeface="Times New Roman"/>
              <a:buChar char="•"/>
              <a:defRPr sz="2400">
                <a:solidFill>
                  <a:schemeClr val="dk1"/>
                </a:solidFill>
                <a:latin typeface="Times New Roman"/>
                <a:ea typeface="Times New Roman"/>
                <a:cs typeface="Times New Roman"/>
                <a:sym typeface="Times New Roman"/>
              </a:defRPr>
            </a:lvl1pPr>
            <a:lvl2pPr indent="-196850" lvl="1" marL="742950" marR="0" rtl="0" algn="l">
              <a:spcBef>
                <a:spcPts val="400"/>
              </a:spcBef>
              <a:spcAft>
                <a:spcPts val="0"/>
              </a:spcAft>
              <a:buClr>
                <a:schemeClr val="lt2"/>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2pPr>
            <a:lvl3pPr indent="-148589" lvl="2" marL="1143000" marR="0" rtl="0" algn="l">
              <a:spcBef>
                <a:spcPts val="360"/>
              </a:spcBef>
              <a:spcAft>
                <a:spcPts val="0"/>
              </a:spcAft>
              <a:buClr>
                <a:schemeClr val="dk1"/>
              </a:buClr>
              <a:buSzPct val="70000"/>
              <a:buFont typeface="Noto Sans Symbols"/>
              <a:buChar char="■"/>
              <a:defRPr b="0" i="0" sz="1800" u="none" cap="none" strike="noStrike">
                <a:solidFill>
                  <a:schemeClr val="dk1"/>
                </a:solidFill>
                <a:latin typeface="Times New Roman"/>
                <a:ea typeface="Times New Roman"/>
                <a:cs typeface="Times New Roman"/>
                <a:sym typeface="Times New Roman"/>
              </a:defRPr>
            </a:lvl3pPr>
            <a:lvl4pPr indent="-157480" lvl="3" marL="1600200" marR="0" rtl="0" algn="l">
              <a:spcBef>
                <a:spcPts val="320"/>
              </a:spcBef>
              <a:spcAft>
                <a:spcPts val="0"/>
              </a:spcAft>
              <a:buClr>
                <a:schemeClr val="dk1"/>
              </a:buClr>
              <a:buSzPct val="70000"/>
              <a:buFont typeface="Noto Sans Symbols"/>
              <a:buChar char="■"/>
              <a:defRPr b="0" i="0" sz="1600" u="none" cap="none" strike="noStrike">
                <a:solidFill>
                  <a:schemeClr val="dk1"/>
                </a:solidFill>
                <a:latin typeface="Times New Roman"/>
                <a:ea typeface="Times New Roman"/>
                <a:cs typeface="Times New Roman"/>
                <a:sym typeface="Times New Roman"/>
              </a:defRPr>
            </a:lvl4pPr>
            <a:lvl5pPr indent="-127000" lvl="4" marL="20574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127000" lvl="5" marL="25146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127000" lvl="6" marL="29718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127000" lvl="7" marL="34290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127000" lvl="8" marL="3886200"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57" name="Shape 457"/>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58" name="Shape 458"/>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59" name="Shape 459"/>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Dos objetos">
    <p:spTree>
      <p:nvGrpSpPr>
        <p:cNvPr id="460" name="Shape 460"/>
        <p:cNvGrpSpPr/>
        <p:nvPr/>
      </p:nvGrpSpPr>
      <p:grpSpPr>
        <a:xfrm>
          <a:off x="0" y="0"/>
          <a:ext cx="0" cy="0"/>
          <a:chOff x="0" y="0"/>
          <a:chExt cx="0" cy="0"/>
        </a:xfrm>
      </p:grpSpPr>
      <p:sp>
        <p:nvSpPr>
          <p:cNvPr id="461" name="Shape 461"/>
          <p:cNvSpPr txBox="1"/>
          <p:nvPr>
            <p:ph type="title"/>
          </p:nvPr>
        </p:nvSpPr>
        <p:spPr>
          <a:xfrm>
            <a:off x="2063749" y="284162"/>
            <a:ext cx="95040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62" name="Shape 462"/>
          <p:cNvSpPr txBox="1"/>
          <p:nvPr>
            <p:ph idx="1" type="body"/>
          </p:nvPr>
        </p:nvSpPr>
        <p:spPr>
          <a:xfrm>
            <a:off x="914400" y="1905000"/>
            <a:ext cx="5079900" cy="41910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Times New Roman"/>
              <a:buChar char="•"/>
              <a:defRPr sz="2800">
                <a:solidFill>
                  <a:schemeClr val="dk1"/>
                </a:solidFill>
                <a:latin typeface="Times New Roman"/>
                <a:ea typeface="Times New Roman"/>
                <a:cs typeface="Times New Roman"/>
                <a:sym typeface="Times New Roman"/>
              </a:defRPr>
            </a:lvl1pPr>
            <a:lvl2pPr indent="-179069" lvl="1" marL="742950" marR="0" rtl="0" algn="l">
              <a:spcBef>
                <a:spcPts val="480"/>
              </a:spcBef>
              <a:spcAft>
                <a:spcPts val="0"/>
              </a:spcAft>
              <a:buClr>
                <a:schemeClr val="lt2"/>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2pPr>
            <a:lvl3pPr indent="-139700" lvl="2" marL="11430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3pPr>
            <a:lvl4pPr indent="-148589" lvl="3" marL="1600200" marR="0" rtl="0" algn="l">
              <a:spcBef>
                <a:spcPts val="360"/>
              </a:spcBef>
              <a:spcAft>
                <a:spcPts val="0"/>
              </a:spcAft>
              <a:buClr>
                <a:schemeClr val="dk1"/>
              </a:buClr>
              <a:buSzPct val="70000"/>
              <a:buFont typeface="Noto Sans Symbols"/>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63" name="Shape 463"/>
          <p:cNvSpPr txBox="1"/>
          <p:nvPr>
            <p:ph idx="2" type="body"/>
          </p:nvPr>
        </p:nvSpPr>
        <p:spPr>
          <a:xfrm>
            <a:off x="6197600" y="1905000"/>
            <a:ext cx="5079900" cy="4191000"/>
          </a:xfrm>
          <a:prstGeom prst="rect">
            <a:avLst/>
          </a:prstGeom>
          <a:noFill/>
          <a:ln>
            <a:noFill/>
          </a:ln>
        </p:spPr>
        <p:txBody>
          <a:bodyPr anchorCtr="0" anchor="t" bIns="91425" lIns="91425" rIns="91425" tIns="91425"/>
          <a:lstStyle>
            <a:lvl1pPr indent="-191770" lvl="0" marL="342900" marR="0" rtl="0" algn="l">
              <a:spcBef>
                <a:spcPts val="560"/>
              </a:spcBef>
              <a:spcAft>
                <a:spcPts val="0"/>
              </a:spcAft>
              <a:buClr>
                <a:schemeClr val="dk1"/>
              </a:buClr>
              <a:buSzPct val="85000"/>
              <a:buFont typeface="Times New Roman"/>
              <a:buChar char="•"/>
              <a:defRPr sz="2800">
                <a:solidFill>
                  <a:schemeClr val="dk1"/>
                </a:solidFill>
                <a:latin typeface="Times New Roman"/>
                <a:ea typeface="Times New Roman"/>
                <a:cs typeface="Times New Roman"/>
                <a:sym typeface="Times New Roman"/>
              </a:defRPr>
            </a:lvl1pPr>
            <a:lvl2pPr indent="-179069" lvl="1" marL="742950" marR="0" rtl="0" algn="l">
              <a:spcBef>
                <a:spcPts val="480"/>
              </a:spcBef>
              <a:spcAft>
                <a:spcPts val="0"/>
              </a:spcAft>
              <a:buClr>
                <a:schemeClr val="lt2"/>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2pPr>
            <a:lvl3pPr indent="-139700" lvl="2" marL="11430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3pPr>
            <a:lvl4pPr indent="-148589" lvl="3" marL="1600200" marR="0" rtl="0" algn="l">
              <a:spcBef>
                <a:spcPts val="360"/>
              </a:spcBef>
              <a:spcAft>
                <a:spcPts val="0"/>
              </a:spcAft>
              <a:buClr>
                <a:schemeClr val="dk1"/>
              </a:buClr>
              <a:buSzPct val="70000"/>
              <a:buFont typeface="Noto Sans Symbols"/>
              <a:buChar char="■"/>
              <a:defRPr b="0" i="0" sz="1800" u="none" cap="none" strike="noStrike">
                <a:solidFill>
                  <a:schemeClr val="dk1"/>
                </a:solidFill>
                <a:latin typeface="Times New Roman"/>
                <a:ea typeface="Times New Roman"/>
                <a:cs typeface="Times New Roman"/>
                <a:sym typeface="Times New Roman"/>
              </a:defRPr>
            </a:lvl4pPr>
            <a:lvl5pPr indent="-114300" lvl="4" marL="20574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114300" lvl="5" marL="25146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114300" lvl="6" marL="29718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114300" lvl="7" marL="34290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114300" lvl="8" marL="3886200"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464" name="Shape 464"/>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65" name="Shape 465"/>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66" name="Shape 466"/>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Encabezado de sección">
    <p:spTree>
      <p:nvGrpSpPr>
        <p:cNvPr id="467" name="Shape 467"/>
        <p:cNvGrpSpPr/>
        <p:nvPr/>
      </p:nvGrpSpPr>
      <p:grpSpPr>
        <a:xfrm>
          <a:off x="0" y="0"/>
          <a:ext cx="0" cy="0"/>
          <a:chOff x="0" y="0"/>
          <a:chExt cx="0" cy="0"/>
        </a:xfrm>
      </p:grpSpPr>
      <p:sp>
        <p:nvSpPr>
          <p:cNvPr id="468" name="Shape 468"/>
          <p:cNvSpPr txBox="1"/>
          <p:nvPr>
            <p:ph type="title"/>
          </p:nvPr>
        </p:nvSpPr>
        <p:spPr>
          <a:xfrm>
            <a:off x="963083" y="4406900"/>
            <a:ext cx="10363200" cy="1362000"/>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469" name="Shape 469"/>
          <p:cNvSpPr txBox="1"/>
          <p:nvPr>
            <p:ph idx="1" type="body"/>
          </p:nvPr>
        </p:nvSpPr>
        <p:spPr>
          <a:xfrm>
            <a:off x="963083" y="2906713"/>
            <a:ext cx="10363200" cy="1500300"/>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sz="2000">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lt2"/>
              </a:buClr>
              <a:buFont typeface="Noto Sans Symbols"/>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Noto Sans Symbols"/>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Noto Sans Symbols"/>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470" name="Shape 470"/>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471" name="Shape 471"/>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descr="Large confetti" id="472" name="Shape 472"/>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ación">
    <p:spTree>
      <p:nvGrpSpPr>
        <p:cNvPr id="52" name="Shape 52"/>
        <p:cNvGrpSpPr/>
        <p:nvPr/>
      </p:nvGrpSpPr>
      <p:grpSpPr>
        <a:xfrm>
          <a:off x="0" y="0"/>
          <a:ext cx="0" cy="0"/>
          <a:chOff x="0" y="0"/>
          <a:chExt cx="0" cy="0"/>
        </a:xfrm>
      </p:grpSpPr>
      <p:sp>
        <p:nvSpPr>
          <p:cNvPr id="53" name="Shape 53"/>
          <p:cNvSpPr txBox="1"/>
          <p:nvPr>
            <p:ph type="title"/>
          </p:nvPr>
        </p:nvSpPr>
        <p:spPr>
          <a:xfrm>
            <a:off x="839787"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4" name="Shape 54"/>
          <p:cNvSpPr txBox="1"/>
          <p:nvPr>
            <p:ph idx="1" type="body"/>
          </p:nvPr>
        </p:nvSpPr>
        <p:spPr>
          <a:xfrm>
            <a:off x="839787" y="1681163"/>
            <a:ext cx="515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5" name="Shape 55"/>
          <p:cNvSpPr txBox="1"/>
          <p:nvPr>
            <p:ph idx="2" type="body"/>
          </p:nvPr>
        </p:nvSpPr>
        <p:spPr>
          <a:xfrm>
            <a:off x="839787" y="2505075"/>
            <a:ext cx="515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3" type="body"/>
          </p:nvPr>
        </p:nvSpPr>
        <p:spPr>
          <a:xfrm>
            <a:off x="6172200" y="1681163"/>
            <a:ext cx="51831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7" name="Shape 57"/>
          <p:cNvSpPr txBox="1"/>
          <p:nvPr>
            <p:ph idx="4" type="body"/>
          </p:nvPr>
        </p:nvSpPr>
        <p:spPr>
          <a:xfrm>
            <a:off x="6172200" y="2505075"/>
            <a:ext cx="51831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En blanco">
    <p:spTree>
      <p:nvGrpSpPr>
        <p:cNvPr id="61" name="Shape 61"/>
        <p:cNvGrpSpPr/>
        <p:nvPr/>
      </p:nvGrpSpPr>
      <p:grpSpPr>
        <a:xfrm>
          <a:off x="0" y="0"/>
          <a:ext cx="0" cy="0"/>
          <a:chOff x="0" y="0"/>
          <a:chExt cx="0" cy="0"/>
        </a:xfrm>
      </p:grpSpPr>
      <p:sp>
        <p:nvSpPr>
          <p:cNvPr id="62" name="Shape 6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ido con título">
    <p:spTree>
      <p:nvGrpSpPr>
        <p:cNvPr id="65" name="Shape 65"/>
        <p:cNvGrpSpPr/>
        <p:nvPr/>
      </p:nvGrpSpPr>
      <p:grpSpPr>
        <a:xfrm>
          <a:off x="0" y="0"/>
          <a:ext cx="0" cy="0"/>
          <a:chOff x="0" y="0"/>
          <a:chExt cx="0" cy="0"/>
        </a:xfrm>
      </p:grpSpPr>
      <p:sp>
        <p:nvSpPr>
          <p:cNvPr id="66" name="Shape 66"/>
          <p:cNvSpPr txBox="1"/>
          <p:nvPr>
            <p:ph type="title"/>
          </p:nvPr>
        </p:nvSpPr>
        <p:spPr>
          <a:xfrm>
            <a:off x="839787" y="457200"/>
            <a:ext cx="3932237"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txBox="1"/>
          <p:nvPr>
            <p:ph idx="1" type="body"/>
          </p:nvPr>
        </p:nvSpPr>
        <p:spPr>
          <a:xfrm>
            <a:off x="5183187" y="987425"/>
            <a:ext cx="6172199"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2" type="body"/>
          </p:nvPr>
        </p:nvSpPr>
        <p:spPr>
          <a:xfrm>
            <a:off x="839787" y="2057400"/>
            <a:ext cx="3932237"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s-E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2" Type="http://schemas.openxmlformats.org/officeDocument/2006/relationships/theme" Target="../theme/theme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7.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2" Type="http://schemas.openxmlformats.org/officeDocument/2006/relationships/theme" Target="../theme/theme3.xml"/><Relationship Id="rId1" Type="http://schemas.openxmlformats.org/officeDocument/2006/relationships/image" Target="../media/image01.jpg"/><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4.xml"/><Relationship Id="rId1" Type="http://schemas.openxmlformats.org/officeDocument/2006/relationships/image" Target="../media/image02.jpg"/><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3" Type="http://schemas.openxmlformats.org/officeDocument/2006/relationships/slideLayout" Target="../slideLayouts/slideLayout67.xml"/><Relationship Id="rId12" Type="http://schemas.openxmlformats.org/officeDocument/2006/relationships/slideLayout" Target="../slideLayouts/slideLayout66.xml"/><Relationship Id="rId1" Type="http://schemas.openxmlformats.org/officeDocument/2006/relationships/image" Target="../media/image03.jpg"/><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6.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1999" l="0" r="0" t="-1998"/>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838200" y="365125"/>
            <a:ext cx="10515599"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838200" y="1825625"/>
            <a:ext cx="1051559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838200" y="6356350"/>
            <a:ext cx="27431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4038600" y="6356350"/>
            <a:ext cx="41148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8610600" y="6356350"/>
            <a:ext cx="27431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 name="Shape 97"/>
        <p:cNvGrpSpPr/>
        <p:nvPr/>
      </p:nvGrpSpPr>
      <p:grpSpPr>
        <a:xfrm>
          <a:off x="0" y="0"/>
          <a:ext cx="0" cy="0"/>
          <a:chOff x="0" y="0"/>
          <a:chExt cx="0" cy="0"/>
        </a:xfrm>
      </p:grpSpPr>
      <p:sp>
        <p:nvSpPr>
          <p:cNvPr id="98" name="Shape 98"/>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1"/>
                </a:solidFill>
                <a:latin typeface="Calibri"/>
                <a:ea typeface="Calibri"/>
                <a:cs typeface="Calibri"/>
                <a:sym typeface="Calibri"/>
              </a:defRPr>
            </a:lvl1pPr>
            <a:lvl2pPr indent="0" lvl="1" marL="0" marR="0" rtl="0" algn="ctr">
              <a:spcBef>
                <a:spcPts val="0"/>
              </a:spcBef>
              <a:spcAft>
                <a:spcPts val="0"/>
              </a:spcAft>
              <a:buNone/>
              <a:defRPr b="0" i="0" sz="4400" u="none" cap="none" strike="noStrike">
                <a:solidFill>
                  <a:schemeClr val="dk1"/>
                </a:solidFill>
                <a:latin typeface="Calibri"/>
                <a:ea typeface="Calibri"/>
                <a:cs typeface="Calibri"/>
                <a:sym typeface="Calibri"/>
              </a:defRPr>
            </a:lvl2pPr>
            <a:lvl3pPr indent="0" lvl="2" marL="0" marR="0" rtl="0" algn="ctr">
              <a:spcBef>
                <a:spcPts val="0"/>
              </a:spcBef>
              <a:spcAft>
                <a:spcPts val="0"/>
              </a:spcAft>
              <a:buNone/>
              <a:defRPr b="0" i="0" sz="4400" u="none" cap="none" strike="noStrike">
                <a:solidFill>
                  <a:schemeClr val="dk1"/>
                </a:solidFill>
                <a:latin typeface="Calibri"/>
                <a:ea typeface="Calibri"/>
                <a:cs typeface="Calibri"/>
                <a:sym typeface="Calibri"/>
              </a:defRPr>
            </a:lvl3pPr>
            <a:lvl4pPr indent="0" lvl="3" marL="0" marR="0" rtl="0" algn="ctr">
              <a:spcBef>
                <a:spcPts val="0"/>
              </a:spcBef>
              <a:spcAft>
                <a:spcPts val="0"/>
              </a:spcAft>
              <a:buNone/>
              <a:defRPr b="0" i="0" sz="4400" u="none" cap="none" strike="noStrike">
                <a:solidFill>
                  <a:schemeClr val="dk1"/>
                </a:solidFill>
                <a:latin typeface="Calibri"/>
                <a:ea typeface="Calibri"/>
                <a:cs typeface="Calibri"/>
                <a:sym typeface="Calibri"/>
              </a:defRPr>
            </a:lvl4pPr>
            <a:lvl5pPr indent="0" lvl="4" marL="0" marR="0" rtl="0" algn="ctr">
              <a:spcBef>
                <a:spcPts val="0"/>
              </a:spcBef>
              <a:spcAft>
                <a:spcPts val="0"/>
              </a:spcAft>
              <a:buNone/>
              <a:defRPr b="0" i="0" sz="4400" u="none" cap="none" strike="noStrike">
                <a:solidFill>
                  <a:schemeClr val="dk1"/>
                </a:solidFill>
                <a:latin typeface="Calibri"/>
                <a:ea typeface="Calibri"/>
                <a:cs typeface="Calibri"/>
                <a:sym typeface="Calibri"/>
              </a:defRPr>
            </a:lvl5pPr>
            <a:lvl6pPr indent="0" lvl="5" marL="457200" marR="0" rtl="0" algn="ctr">
              <a:spcBef>
                <a:spcPts val="0"/>
              </a:spcBef>
              <a:spcAft>
                <a:spcPts val="0"/>
              </a:spcAft>
              <a:buNone/>
              <a:defRPr b="0" i="0" sz="4400" u="none" cap="none" strike="noStrike">
                <a:solidFill>
                  <a:schemeClr val="dk1"/>
                </a:solidFill>
                <a:latin typeface="Calibri"/>
                <a:ea typeface="Calibri"/>
                <a:cs typeface="Calibri"/>
                <a:sym typeface="Calibri"/>
              </a:defRPr>
            </a:lvl6pPr>
            <a:lvl7pPr indent="0" lvl="6" marL="914400" marR="0" rtl="0" algn="ctr">
              <a:spcBef>
                <a:spcPts val="0"/>
              </a:spcBef>
              <a:spcAft>
                <a:spcPts val="0"/>
              </a:spcAft>
              <a:buNone/>
              <a:defRPr b="0" i="0" sz="4400" u="none" cap="none" strike="noStrike">
                <a:solidFill>
                  <a:schemeClr val="dk1"/>
                </a:solidFill>
                <a:latin typeface="Calibri"/>
                <a:ea typeface="Calibri"/>
                <a:cs typeface="Calibri"/>
                <a:sym typeface="Calibri"/>
              </a:defRPr>
            </a:lvl7pPr>
            <a:lvl8pPr indent="0" lvl="7" marL="1371600" marR="0" rtl="0" algn="ctr">
              <a:spcBef>
                <a:spcPts val="0"/>
              </a:spcBef>
              <a:spcAft>
                <a:spcPts val="0"/>
              </a:spcAft>
              <a:buNone/>
              <a:defRPr b="0" i="0" sz="4400" u="none" cap="none" strike="noStrike">
                <a:solidFill>
                  <a:schemeClr val="dk1"/>
                </a:solidFill>
                <a:latin typeface="Calibri"/>
                <a:ea typeface="Calibri"/>
                <a:cs typeface="Calibri"/>
                <a:sym typeface="Calibri"/>
              </a:defRPr>
            </a:lvl8pPr>
            <a:lvl9pPr indent="0" lvl="8" marL="1828800" marR="0" rtl="0" algn="ctr">
              <a:spcBef>
                <a:spcPts val="0"/>
              </a:spcBef>
              <a:spcAft>
                <a:spcPts val="0"/>
              </a:spcAft>
              <a:buNone/>
              <a:defRPr b="0" i="0" sz="4400" u="none" cap="none" strike="noStrike">
                <a:solidFill>
                  <a:schemeClr val="dk1"/>
                </a:solidFill>
                <a:latin typeface="Calibri"/>
                <a:ea typeface="Calibri"/>
                <a:cs typeface="Calibri"/>
                <a:sym typeface="Calibri"/>
              </a:defRPr>
            </a:lvl9pPr>
          </a:lstStyle>
          <a:p/>
        </p:txBody>
      </p:sp>
      <p:sp>
        <p:nvSpPr>
          <p:cNvPr id="99" name="Shape 99"/>
          <p:cNvSpPr txBox="1"/>
          <p:nvPr>
            <p:ph idx="1" type="body"/>
          </p:nvPr>
        </p:nvSpPr>
        <p:spPr>
          <a:xfrm>
            <a:off x="609600" y="1600200"/>
            <a:ext cx="10972800" cy="4526100"/>
          </a:xfrm>
          <a:prstGeom prst="rect">
            <a:avLst/>
          </a:prstGeom>
          <a:noFill/>
          <a:ln>
            <a:noFill/>
          </a:ln>
        </p:spPr>
        <p:txBody>
          <a:bodyPr anchorCtr="0" anchor="t" bIns="91425" lIns="91425" rIns="91425"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0" name="Shape 100"/>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01" name="Shape 101"/>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1pPr>
            <a:lvl2pPr indent="0" lvl="1" marL="4572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6pPr>
            <a:lvl7pPr indent="0" lvl="6" marL="32004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7pPr>
            <a:lvl8pPr indent="0" lvl="7" marL="45720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8pPr>
            <a:lvl9pPr indent="0" lvl="8" marL="6400800" marR="0" rtl="0" algn="l">
              <a:lnSpc>
                <a:spcPct val="100000"/>
              </a:lnSpc>
              <a:spcBef>
                <a:spcPts val="0"/>
              </a:spcBef>
              <a:spcAft>
                <a:spcPts val="0"/>
              </a:spcAft>
              <a:buNone/>
              <a:defRPr b="0" i="0" sz="1800" u="none" cap="none" strike="noStrike">
                <a:solidFill>
                  <a:schemeClr val="dk1"/>
                </a:solidFill>
                <a:latin typeface="Arial"/>
                <a:ea typeface="Arial"/>
                <a:cs typeface="Arial"/>
                <a:sym typeface="Arial"/>
              </a:defRPr>
            </a:lvl9pPr>
          </a:lstStyle>
          <a:p/>
        </p:txBody>
      </p:sp>
      <p:sp>
        <p:nvSpPr>
          <p:cNvPr id="102" name="Shape 102"/>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98989"/>
              </a:buClr>
              <a:buSzPct val="25000"/>
              <a:buFont typeface="Calibri"/>
              <a:buNone/>
            </a:pPr>
            <a:fld id="{00000000-1234-1234-1234-123412341234}" type="slidenum">
              <a:rPr b="0" i="0" lang="es-ES" sz="1200" u="none" cap="none" strike="noStrike">
                <a:solidFill>
                  <a:srgbClr val="898989"/>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172" name="Shape 172"/>
        <p:cNvGrpSpPr/>
        <p:nvPr/>
      </p:nvGrpSpPr>
      <p:grpSpPr>
        <a:xfrm>
          <a:off x="0" y="0"/>
          <a:ext cx="0" cy="0"/>
          <a:chOff x="0" y="0"/>
          <a:chExt cx="0" cy="0"/>
        </a:xfrm>
      </p:grpSpPr>
      <p:sp>
        <p:nvSpPr>
          <p:cNvPr id="173" name="Shape 173"/>
          <p:cNvSpPr txBox="1"/>
          <p:nvPr>
            <p:ph type="title"/>
          </p:nvPr>
        </p:nvSpPr>
        <p:spPr>
          <a:xfrm>
            <a:off x="609600" y="274637"/>
            <a:ext cx="109728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74" name="Shape 174"/>
          <p:cNvSpPr txBox="1"/>
          <p:nvPr>
            <p:ph idx="1" type="body"/>
          </p:nvPr>
        </p:nvSpPr>
        <p:spPr>
          <a:xfrm>
            <a:off x="609600" y="1600200"/>
            <a:ext cx="10972800" cy="45261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75" name="Shape 175"/>
          <p:cNvSpPr txBox="1"/>
          <p:nvPr>
            <p:ph idx="10" type="dt"/>
          </p:nvPr>
        </p:nvSpPr>
        <p:spPr>
          <a:xfrm>
            <a:off x="609600" y="6356350"/>
            <a:ext cx="28449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6" name="Shape 176"/>
          <p:cNvSpPr txBox="1"/>
          <p:nvPr>
            <p:ph idx="11" type="ftr"/>
          </p:nvPr>
        </p:nvSpPr>
        <p:spPr>
          <a:xfrm>
            <a:off x="4165600" y="6356350"/>
            <a:ext cx="38607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77" name="Shape 177"/>
          <p:cNvSpPr txBox="1"/>
          <p:nvPr>
            <p:ph idx="12" type="sldNum"/>
          </p:nvPr>
        </p:nvSpPr>
        <p:spPr>
          <a:xfrm>
            <a:off x="8737600" y="6356350"/>
            <a:ext cx="28449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s-E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247" name="Shape 247"/>
        <p:cNvGrpSpPr/>
        <p:nvPr/>
      </p:nvGrpSpPr>
      <p:grpSpPr>
        <a:xfrm>
          <a:off x="0" y="0"/>
          <a:ext cx="0" cy="0"/>
          <a:chOff x="0" y="0"/>
          <a:chExt cx="0" cy="0"/>
        </a:xfrm>
      </p:grpSpPr>
      <p:sp>
        <p:nvSpPr>
          <p:cNvPr descr="Large confetti" id="248" name="Shape 248"/>
          <p:cNvSpPr txBox="1"/>
          <p:nvPr>
            <p:ph type="title"/>
          </p:nvPr>
        </p:nvSpPr>
        <p:spPr>
          <a:xfrm>
            <a:off x="1458382" y="284162"/>
            <a:ext cx="103632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249" name="Shape 249"/>
          <p:cNvSpPr txBox="1"/>
          <p:nvPr>
            <p:ph idx="1" type="body"/>
          </p:nvPr>
        </p:nvSpPr>
        <p:spPr>
          <a:xfrm>
            <a:off x="914400" y="1905000"/>
            <a:ext cx="10363200" cy="41910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250" name="Shape 250"/>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251" name="Shape 251"/>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252" name="Shape 252"/>
          <p:cNvSpPr txBox="1"/>
          <p:nvPr/>
        </p:nvSpPr>
        <p:spPr>
          <a:xfrm>
            <a:off x="0" y="1512887"/>
            <a:ext cx="11277600" cy="87300"/>
          </a:xfrm>
          <a:prstGeom prst="rect">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mo"/>
              <a:ea typeface="Arimo"/>
              <a:cs typeface="Arimo"/>
              <a:sym typeface="Arimo"/>
            </a:endParaRPr>
          </a:p>
        </p:txBody>
      </p:sp>
      <p:sp>
        <p:nvSpPr>
          <p:cNvPr descr="Large confetti" id="253" name="Shape 253"/>
          <p:cNvSpPr txBox="1"/>
          <p:nvPr/>
        </p:nvSpPr>
        <p:spPr>
          <a:xfrm>
            <a:off x="330200" y="0"/>
            <a:ext cx="1058400" cy="1841400"/>
          </a:xfrm>
          <a:prstGeom prst="rect">
            <a:avLst/>
          </a:prstGeom>
          <a:solidFill>
            <a:schemeClr val="folHlink"/>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mo"/>
              <a:ea typeface="Arimo"/>
              <a:cs typeface="Arimo"/>
              <a:sym typeface="Arimo"/>
            </a:endParaRPr>
          </a:p>
        </p:txBody>
      </p:sp>
      <p:sp>
        <p:nvSpPr>
          <p:cNvPr id="254" name="Shape 254"/>
          <p:cNvSpPr txBox="1"/>
          <p:nvPr/>
        </p:nvSpPr>
        <p:spPr>
          <a:xfrm>
            <a:off x="9423400" y="6553200"/>
            <a:ext cx="2768400" cy="79500"/>
          </a:xfrm>
          <a:prstGeom prst="rect">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mo"/>
              <a:ea typeface="Arimo"/>
              <a:cs typeface="Arimo"/>
              <a:sym typeface="Arimo"/>
            </a:endParaRPr>
          </a:p>
        </p:txBody>
      </p:sp>
      <p:sp>
        <p:nvSpPr>
          <p:cNvPr descr="Large confetti" id="255" name="Shape 255"/>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319" name="Shape 319"/>
        <p:cNvGrpSpPr/>
        <p:nvPr/>
      </p:nvGrpSpPr>
      <p:grpSpPr>
        <a:xfrm>
          <a:off x="0" y="0"/>
          <a:ext cx="0" cy="0"/>
          <a:chOff x="0" y="0"/>
          <a:chExt cx="0" cy="0"/>
        </a:xfrm>
      </p:grpSpPr>
      <p:sp>
        <p:nvSpPr>
          <p:cNvPr descr="Large confetti" id="320" name="Shape 320"/>
          <p:cNvSpPr txBox="1"/>
          <p:nvPr>
            <p:ph type="title"/>
          </p:nvPr>
        </p:nvSpPr>
        <p:spPr>
          <a:xfrm>
            <a:off x="1458382" y="284162"/>
            <a:ext cx="10363200" cy="1143300"/>
          </a:xfrm>
          <a:prstGeom prst="rect">
            <a:avLst/>
          </a:prstGeom>
          <a:noFill/>
          <a:ln>
            <a:noFill/>
          </a:ln>
        </p:spPr>
        <p:txBody>
          <a:bodyPr anchorCtr="0" anchor="b" bIns="121900" lIns="121900" rIns="121900" tIns="121900"/>
          <a:lstStyle>
            <a:lvl1pPr indent="0" lvl="0" marL="0" marR="0" rtl="0" algn="l">
              <a:spcBef>
                <a:spcPts val="0"/>
              </a:spcBef>
              <a:spcAft>
                <a:spcPts val="0"/>
              </a:spcAft>
              <a:buSzPct val="32203"/>
              <a:buNone/>
              <a:defRPr b="0" i="0" sz="59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SzPct val="32203"/>
              <a:buNone/>
              <a:defRPr b="0" i="0" sz="59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SzPct val="32203"/>
              <a:buNone/>
              <a:defRPr b="0" i="0" sz="59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SzPct val="32203"/>
              <a:buNone/>
              <a:defRPr b="0" i="0" sz="59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SzPct val="32203"/>
              <a:buNone/>
              <a:defRPr b="0" i="0" sz="5900" u="none" cap="none" strike="noStrike">
                <a:solidFill>
                  <a:schemeClr val="dk2"/>
                </a:solidFill>
                <a:latin typeface="Times New Roman"/>
                <a:ea typeface="Times New Roman"/>
                <a:cs typeface="Times New Roman"/>
                <a:sym typeface="Times New Roman"/>
              </a:defRPr>
            </a:lvl5pPr>
            <a:lvl6pPr indent="0" lvl="5" marL="609600" marR="0" rtl="0" algn="l">
              <a:spcBef>
                <a:spcPts val="0"/>
              </a:spcBef>
              <a:spcAft>
                <a:spcPts val="0"/>
              </a:spcAft>
              <a:buSzPct val="32203"/>
              <a:buNone/>
              <a:defRPr b="0" i="0" sz="5900" u="none" cap="none" strike="noStrike">
                <a:solidFill>
                  <a:schemeClr val="dk2"/>
                </a:solidFill>
                <a:latin typeface="Times New Roman"/>
                <a:ea typeface="Times New Roman"/>
                <a:cs typeface="Times New Roman"/>
                <a:sym typeface="Times New Roman"/>
              </a:defRPr>
            </a:lvl6pPr>
            <a:lvl7pPr indent="0" lvl="6" marL="1219200" marR="0" rtl="0" algn="l">
              <a:spcBef>
                <a:spcPts val="0"/>
              </a:spcBef>
              <a:spcAft>
                <a:spcPts val="0"/>
              </a:spcAft>
              <a:buSzPct val="32203"/>
              <a:buNone/>
              <a:defRPr b="0" i="0" sz="5900" u="none" cap="none" strike="noStrike">
                <a:solidFill>
                  <a:schemeClr val="dk2"/>
                </a:solidFill>
                <a:latin typeface="Times New Roman"/>
                <a:ea typeface="Times New Roman"/>
                <a:cs typeface="Times New Roman"/>
                <a:sym typeface="Times New Roman"/>
              </a:defRPr>
            </a:lvl7pPr>
            <a:lvl8pPr indent="0" lvl="7" marL="1828800" marR="0" rtl="0" algn="l">
              <a:spcBef>
                <a:spcPts val="0"/>
              </a:spcBef>
              <a:spcAft>
                <a:spcPts val="0"/>
              </a:spcAft>
              <a:buSzPct val="32203"/>
              <a:buNone/>
              <a:defRPr b="0" i="0" sz="5900" u="none" cap="none" strike="noStrike">
                <a:solidFill>
                  <a:schemeClr val="dk2"/>
                </a:solidFill>
                <a:latin typeface="Times New Roman"/>
                <a:ea typeface="Times New Roman"/>
                <a:cs typeface="Times New Roman"/>
                <a:sym typeface="Times New Roman"/>
              </a:defRPr>
            </a:lvl8pPr>
            <a:lvl9pPr indent="0" lvl="8" marL="2438400" marR="0" rtl="0" algn="l">
              <a:spcBef>
                <a:spcPts val="0"/>
              </a:spcBef>
              <a:spcAft>
                <a:spcPts val="0"/>
              </a:spcAft>
              <a:buSzPct val="32203"/>
              <a:buNone/>
              <a:defRPr b="0" i="0" sz="5900" u="none" cap="none" strike="noStrike">
                <a:solidFill>
                  <a:schemeClr val="dk2"/>
                </a:solidFill>
                <a:latin typeface="Times New Roman"/>
                <a:ea typeface="Times New Roman"/>
                <a:cs typeface="Times New Roman"/>
                <a:sym typeface="Times New Roman"/>
              </a:defRPr>
            </a:lvl9pPr>
          </a:lstStyle>
          <a:p/>
        </p:txBody>
      </p:sp>
      <p:sp>
        <p:nvSpPr>
          <p:cNvPr id="321" name="Shape 321"/>
          <p:cNvSpPr txBox="1"/>
          <p:nvPr>
            <p:ph idx="1" type="body"/>
          </p:nvPr>
        </p:nvSpPr>
        <p:spPr>
          <a:xfrm>
            <a:off x="914400" y="1905000"/>
            <a:ext cx="10363200" cy="4190700"/>
          </a:xfrm>
          <a:prstGeom prst="rect">
            <a:avLst/>
          </a:prstGeom>
          <a:noFill/>
          <a:ln>
            <a:noFill/>
          </a:ln>
        </p:spPr>
        <p:txBody>
          <a:bodyPr anchorCtr="0" anchor="t" bIns="121900" lIns="121900" rIns="121900" tIns="121900"/>
          <a:lstStyle>
            <a:lvl1pPr indent="-228600" lvl="0" marL="457200" marR="0" rtl="0" algn="l">
              <a:spcBef>
                <a:spcPts val="900"/>
              </a:spcBef>
              <a:spcAft>
                <a:spcPts val="0"/>
              </a:spcAft>
              <a:buClr>
                <a:schemeClr val="dk1"/>
              </a:buClr>
              <a:buSzPct val="83720"/>
              <a:buFont typeface="Times New Roman"/>
              <a:buChar char="•"/>
              <a:defRPr b="0" i="0" sz="4300" u="none" cap="none" strike="noStrike">
                <a:solidFill>
                  <a:schemeClr val="dk1"/>
                </a:solidFill>
                <a:latin typeface="Times New Roman"/>
                <a:ea typeface="Times New Roman"/>
                <a:cs typeface="Times New Roman"/>
                <a:sym typeface="Times New Roman"/>
              </a:defRPr>
            </a:lvl1pPr>
            <a:lvl2pPr indent="-215900" lvl="1" marL="990600" marR="0" rtl="0" algn="l">
              <a:spcBef>
                <a:spcPts val="700"/>
              </a:spcBef>
              <a:spcAft>
                <a:spcPts val="0"/>
              </a:spcAft>
              <a:buClr>
                <a:schemeClr val="lt2"/>
              </a:buClr>
              <a:buSzPct val="70270"/>
              <a:buFont typeface="Noto Sans Symbols"/>
              <a:buChar char="■"/>
              <a:defRPr b="0" i="0" sz="3700" u="none" cap="none" strike="noStrike">
                <a:solidFill>
                  <a:schemeClr val="dk1"/>
                </a:solidFill>
                <a:latin typeface="Times New Roman"/>
                <a:ea typeface="Times New Roman"/>
                <a:cs typeface="Times New Roman"/>
                <a:sym typeface="Times New Roman"/>
              </a:defRPr>
            </a:lvl2pPr>
            <a:lvl3pPr indent="-165100" lvl="2" marL="1524000" marR="0" rtl="0" algn="l">
              <a:spcBef>
                <a:spcPts val="600"/>
              </a:spcBef>
              <a:spcAft>
                <a:spcPts val="0"/>
              </a:spcAft>
              <a:buClr>
                <a:schemeClr val="dk1"/>
              </a:buClr>
              <a:buSzPct val="68750"/>
              <a:buFont typeface="Noto Sans Symbols"/>
              <a:buChar char="■"/>
              <a:defRPr b="0" i="0" sz="3200" u="none" cap="none" strike="noStrike">
                <a:solidFill>
                  <a:schemeClr val="dk1"/>
                </a:solidFill>
                <a:latin typeface="Times New Roman"/>
                <a:ea typeface="Times New Roman"/>
                <a:cs typeface="Times New Roman"/>
                <a:sym typeface="Times New Roman"/>
              </a:defRPr>
            </a:lvl3pPr>
            <a:lvl4pPr indent="-190500" lvl="3" marL="2133600" marR="0" rtl="0" algn="l">
              <a:spcBef>
                <a:spcPts val="500"/>
              </a:spcBef>
              <a:spcAft>
                <a:spcPts val="0"/>
              </a:spcAft>
              <a:buClr>
                <a:schemeClr val="dk1"/>
              </a:buClr>
              <a:buSzPct val="70370"/>
              <a:buFont typeface="Noto Sans Symbols"/>
              <a:buChar char="■"/>
              <a:defRPr b="0" i="0" sz="2700" u="none" cap="none" strike="noStrike">
                <a:solidFill>
                  <a:schemeClr val="dk1"/>
                </a:solidFill>
                <a:latin typeface="Times New Roman"/>
                <a:ea typeface="Times New Roman"/>
                <a:cs typeface="Times New Roman"/>
                <a:sym typeface="Times New Roman"/>
              </a:defRPr>
            </a:lvl4pPr>
            <a:lvl5pPr indent="-139700" lvl="4" marL="27432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5pPr>
            <a:lvl6pPr indent="-139700" lvl="5" marL="33528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6pPr>
            <a:lvl7pPr indent="-139700" lvl="6" marL="39624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7pPr>
            <a:lvl8pPr indent="-139700" lvl="7" marL="45720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8pPr>
            <a:lvl9pPr indent="-139700" lvl="8" marL="5181600" marR="0" rtl="0" algn="l">
              <a:spcBef>
                <a:spcPts val="500"/>
              </a:spcBef>
              <a:spcAft>
                <a:spcPts val="0"/>
              </a:spcAft>
              <a:buClr>
                <a:schemeClr val="dk1"/>
              </a:buClr>
              <a:buSzPct val="100000"/>
              <a:buFont typeface="Times New Roman"/>
              <a:buChar char="•"/>
              <a:defRPr b="0" i="0" sz="2700" u="none" cap="none" strike="noStrike">
                <a:solidFill>
                  <a:schemeClr val="dk1"/>
                </a:solidFill>
                <a:latin typeface="Times New Roman"/>
                <a:ea typeface="Times New Roman"/>
                <a:cs typeface="Times New Roman"/>
                <a:sym typeface="Times New Roman"/>
              </a:defRPr>
            </a:lvl9pPr>
          </a:lstStyle>
          <a:p/>
        </p:txBody>
      </p:sp>
      <p:sp>
        <p:nvSpPr>
          <p:cNvPr id="322" name="Shape 322"/>
          <p:cNvSpPr txBox="1"/>
          <p:nvPr>
            <p:ph idx="10" type="dt"/>
          </p:nvPr>
        </p:nvSpPr>
        <p:spPr>
          <a:xfrm>
            <a:off x="914400" y="6248400"/>
            <a:ext cx="25401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1pPr>
            <a:lvl2pPr indent="0" lvl="1" marL="6096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9pPr>
          </a:lstStyle>
          <a:p/>
        </p:txBody>
      </p:sp>
      <p:sp>
        <p:nvSpPr>
          <p:cNvPr id="323" name="Shape 323"/>
          <p:cNvSpPr txBox="1"/>
          <p:nvPr>
            <p:ph idx="11" type="ftr"/>
          </p:nvPr>
        </p:nvSpPr>
        <p:spPr>
          <a:xfrm>
            <a:off x="4165600" y="6248400"/>
            <a:ext cx="3860700" cy="457200"/>
          </a:xfrm>
          <a:prstGeom prst="rect">
            <a:avLst/>
          </a:prstGeom>
          <a:noFill/>
          <a:ln>
            <a:noFill/>
          </a:ln>
        </p:spPr>
        <p:txBody>
          <a:bodyPr anchorCtr="0" anchor="b" bIns="121900" lIns="121900" rIns="121900" tIns="121900"/>
          <a:lstStyle>
            <a:lvl1pPr indent="0" lvl="0" marL="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1pPr>
            <a:lvl2pPr indent="0" lvl="1" marL="6096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2pPr>
            <a:lvl3pPr indent="0" lvl="2" marL="12192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3pPr>
            <a:lvl4pPr indent="0" lvl="3" marL="18288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4pPr>
            <a:lvl5pPr indent="0" lvl="4" marL="24384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5pPr>
            <a:lvl6pPr indent="0" lvl="5" marL="30480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6pPr>
            <a:lvl7pPr indent="0" lvl="6" marL="42672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7pPr>
            <a:lvl8pPr indent="0" lvl="7" marL="60960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8pPr>
            <a:lvl9pPr indent="0" lvl="8" marL="8534400" marR="0" rtl="0" algn="l">
              <a:lnSpc>
                <a:spcPct val="100000"/>
              </a:lnSpc>
              <a:spcBef>
                <a:spcPts val="0"/>
              </a:spcBef>
              <a:spcAft>
                <a:spcPts val="0"/>
              </a:spcAft>
              <a:buSzPct val="59375"/>
              <a:buNone/>
              <a:defRPr b="0" i="0" sz="3200" u="none" cap="none" strike="noStrike">
                <a:solidFill>
                  <a:schemeClr val="dk1"/>
                </a:solidFill>
                <a:latin typeface="Arimo"/>
                <a:ea typeface="Arimo"/>
                <a:cs typeface="Arimo"/>
                <a:sym typeface="Arimo"/>
              </a:defRPr>
            </a:lvl9pPr>
          </a:lstStyle>
          <a:p/>
        </p:txBody>
      </p:sp>
      <p:sp>
        <p:nvSpPr>
          <p:cNvPr id="324" name="Shape 324"/>
          <p:cNvSpPr txBox="1"/>
          <p:nvPr/>
        </p:nvSpPr>
        <p:spPr>
          <a:xfrm>
            <a:off x="0" y="1512887"/>
            <a:ext cx="11277600" cy="87300"/>
          </a:xfrm>
          <a:prstGeom prst="rect">
            <a:avLst/>
          </a:prstGeom>
          <a:solidFill>
            <a:schemeClr val="lt2"/>
          </a:solidFill>
          <a:ln>
            <a:noFill/>
          </a:ln>
        </p:spPr>
        <p:txBody>
          <a:bodyPr anchorCtr="0" anchor="ctr" bIns="60925" lIns="121900" rIns="121900" tIns="60925">
            <a:noAutofit/>
          </a:bodyPr>
          <a:lstStyle/>
          <a:p>
            <a:pPr indent="0" lvl="0" marL="0" marR="0" rtl="0" algn="l">
              <a:lnSpc>
                <a:spcPct val="100000"/>
              </a:lnSpc>
              <a:spcBef>
                <a:spcPts val="0"/>
              </a:spcBef>
              <a:spcAft>
                <a:spcPts val="0"/>
              </a:spcAft>
              <a:buNone/>
            </a:pPr>
            <a:r>
              <a:t/>
            </a:r>
            <a:endParaRPr b="0" i="0" sz="3200" u="none">
              <a:solidFill>
                <a:schemeClr val="dk1"/>
              </a:solidFill>
              <a:latin typeface="Arimo"/>
              <a:ea typeface="Arimo"/>
              <a:cs typeface="Arimo"/>
              <a:sym typeface="Arimo"/>
            </a:endParaRPr>
          </a:p>
        </p:txBody>
      </p:sp>
      <p:sp>
        <p:nvSpPr>
          <p:cNvPr descr="Large confetti" id="325" name="Shape 325"/>
          <p:cNvSpPr txBox="1"/>
          <p:nvPr/>
        </p:nvSpPr>
        <p:spPr>
          <a:xfrm>
            <a:off x="330200" y="0"/>
            <a:ext cx="1058400" cy="1841700"/>
          </a:xfrm>
          <a:prstGeom prst="rect">
            <a:avLst/>
          </a:prstGeom>
          <a:solidFill>
            <a:schemeClr val="folHlink"/>
          </a:solidFill>
          <a:ln>
            <a:noFill/>
          </a:ln>
        </p:spPr>
        <p:txBody>
          <a:bodyPr anchorCtr="0" anchor="ctr" bIns="60925" lIns="121900" rIns="121900" tIns="60925">
            <a:noAutofit/>
          </a:bodyPr>
          <a:lstStyle/>
          <a:p>
            <a:pPr indent="0" lvl="0" marL="0" marR="0" rtl="0" algn="l">
              <a:lnSpc>
                <a:spcPct val="100000"/>
              </a:lnSpc>
              <a:spcBef>
                <a:spcPts val="0"/>
              </a:spcBef>
              <a:spcAft>
                <a:spcPts val="0"/>
              </a:spcAft>
              <a:buNone/>
            </a:pPr>
            <a:r>
              <a:t/>
            </a:r>
            <a:endParaRPr b="0" i="0" sz="3200" u="none">
              <a:solidFill>
                <a:schemeClr val="dk1"/>
              </a:solidFill>
              <a:latin typeface="Arimo"/>
              <a:ea typeface="Arimo"/>
              <a:cs typeface="Arimo"/>
              <a:sym typeface="Arimo"/>
            </a:endParaRPr>
          </a:p>
        </p:txBody>
      </p:sp>
      <p:sp>
        <p:nvSpPr>
          <p:cNvPr id="326" name="Shape 326"/>
          <p:cNvSpPr txBox="1"/>
          <p:nvPr/>
        </p:nvSpPr>
        <p:spPr>
          <a:xfrm>
            <a:off x="9423400" y="6553200"/>
            <a:ext cx="2768400" cy="79500"/>
          </a:xfrm>
          <a:prstGeom prst="rect">
            <a:avLst/>
          </a:prstGeom>
          <a:solidFill>
            <a:schemeClr val="lt2"/>
          </a:solidFill>
          <a:ln>
            <a:noFill/>
          </a:ln>
        </p:spPr>
        <p:txBody>
          <a:bodyPr anchorCtr="0" anchor="ctr" bIns="60925" lIns="121900" rIns="121900" tIns="60925">
            <a:noAutofit/>
          </a:bodyPr>
          <a:lstStyle/>
          <a:p>
            <a:pPr indent="0" lvl="0" marL="0" marR="0" rtl="0" algn="l">
              <a:lnSpc>
                <a:spcPct val="100000"/>
              </a:lnSpc>
              <a:spcBef>
                <a:spcPts val="0"/>
              </a:spcBef>
              <a:spcAft>
                <a:spcPts val="0"/>
              </a:spcAft>
              <a:buNone/>
            </a:pPr>
            <a:r>
              <a:t/>
            </a:r>
            <a:endParaRPr b="0" i="0" sz="3200" u="none">
              <a:solidFill>
                <a:schemeClr val="dk1"/>
              </a:solidFill>
              <a:latin typeface="Arimo"/>
              <a:ea typeface="Arimo"/>
              <a:cs typeface="Arimo"/>
              <a:sym typeface="Arimo"/>
            </a:endParaRPr>
          </a:p>
        </p:txBody>
      </p:sp>
      <p:sp>
        <p:nvSpPr>
          <p:cNvPr descr="Large confetti" id="327" name="Shape 327"/>
          <p:cNvSpPr txBox="1"/>
          <p:nvPr>
            <p:ph idx="12" type="sldNum"/>
          </p:nvPr>
        </p:nvSpPr>
        <p:spPr>
          <a:xfrm>
            <a:off x="10955866" y="6248400"/>
            <a:ext cx="711300" cy="609600"/>
          </a:xfrm>
          <a:prstGeom prst="rect">
            <a:avLst/>
          </a:prstGeom>
          <a:solidFill>
            <a:schemeClr val="folHlink"/>
          </a:solidFill>
          <a:ln>
            <a:noFill/>
          </a:ln>
        </p:spPr>
        <p:txBody>
          <a:bodyPr anchorCtr="1" anchor="ctr" bIns="60925" lIns="121900" rIns="121900" tIns="60925">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9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391" name="Shape 391"/>
        <p:cNvGrpSpPr/>
        <p:nvPr/>
      </p:nvGrpSpPr>
      <p:grpSpPr>
        <a:xfrm>
          <a:off x="0" y="0"/>
          <a:ext cx="0" cy="0"/>
          <a:chOff x="0" y="0"/>
          <a:chExt cx="0" cy="0"/>
        </a:xfrm>
      </p:grpSpPr>
      <p:sp>
        <p:nvSpPr>
          <p:cNvPr descr="Large confetti" id="392" name="Shape 392"/>
          <p:cNvSpPr txBox="1"/>
          <p:nvPr>
            <p:ph type="title"/>
          </p:nvPr>
        </p:nvSpPr>
        <p:spPr>
          <a:xfrm>
            <a:off x="2063749" y="284162"/>
            <a:ext cx="9504000" cy="1143000"/>
          </a:xfrm>
          <a:prstGeom prst="rect">
            <a:avLst/>
          </a:prstGeom>
          <a:noFill/>
          <a:ln>
            <a:noFill/>
          </a:ln>
        </p:spPr>
        <p:txBody>
          <a:bodyPr anchorCtr="0" anchor="b" bIns="91425" lIns="91425" rIns="91425" tIns="91425"/>
          <a:lstStyle>
            <a:lvl1pPr indent="0" lvl="0"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4572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9144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13716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1828800" marR="0" rtl="0" algn="l">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393" name="Shape 393"/>
          <p:cNvSpPr txBox="1"/>
          <p:nvPr>
            <p:ph idx="1" type="body"/>
          </p:nvPr>
        </p:nvSpPr>
        <p:spPr>
          <a:xfrm>
            <a:off x="914400" y="1905000"/>
            <a:ext cx="10363200" cy="4191000"/>
          </a:xfrm>
          <a:prstGeom prst="rect">
            <a:avLst/>
          </a:prstGeom>
          <a:noFill/>
          <a:ln>
            <a:noFill/>
          </a:ln>
        </p:spPr>
        <p:txBody>
          <a:bodyPr anchorCtr="0" anchor="t" bIns="91425" lIns="91425" rIns="91425" tIns="91425"/>
          <a:lstStyle>
            <a:lvl1pPr indent="-170180" lvl="0" marL="342900" marR="0" rtl="0" algn="l">
              <a:spcBef>
                <a:spcPts val="640"/>
              </a:spcBef>
              <a:spcAft>
                <a:spcPts val="0"/>
              </a:spcAft>
              <a:buClr>
                <a:schemeClr val="dk1"/>
              </a:buClr>
              <a:buSzPct val="85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61290" lvl="1" marL="742950" marR="0" rtl="0" algn="l">
              <a:spcBef>
                <a:spcPts val="560"/>
              </a:spcBef>
              <a:spcAft>
                <a:spcPts val="0"/>
              </a:spcAft>
              <a:buClr>
                <a:schemeClr val="lt2"/>
              </a:buClr>
              <a:buSzPct val="70000"/>
              <a:buFont typeface="Noto Sans Symbols"/>
              <a:buChar char="■"/>
              <a:defRPr b="0" i="0" sz="2800" u="none" cap="none" strike="noStrike">
                <a:solidFill>
                  <a:schemeClr val="dk1"/>
                </a:solidFill>
                <a:latin typeface="Times New Roman"/>
                <a:ea typeface="Times New Roman"/>
                <a:cs typeface="Times New Roman"/>
                <a:sym typeface="Times New Roman"/>
              </a:defRPr>
            </a:lvl2pPr>
            <a:lvl3pPr indent="-121919" lvl="2" marL="1143000" marR="0" rtl="0" algn="l">
              <a:spcBef>
                <a:spcPts val="480"/>
              </a:spcBef>
              <a:spcAft>
                <a:spcPts val="0"/>
              </a:spcAft>
              <a:buClr>
                <a:schemeClr val="dk1"/>
              </a:buClr>
              <a:buSzPct val="70000"/>
              <a:buFont typeface="Noto Sans Symbols"/>
              <a:buChar char="■"/>
              <a:defRPr b="0" i="0" sz="2400" u="none" cap="none" strike="noStrike">
                <a:solidFill>
                  <a:schemeClr val="dk1"/>
                </a:solidFill>
                <a:latin typeface="Times New Roman"/>
                <a:ea typeface="Times New Roman"/>
                <a:cs typeface="Times New Roman"/>
                <a:sym typeface="Times New Roman"/>
              </a:defRPr>
            </a:lvl3pPr>
            <a:lvl4pPr indent="-139700" lvl="3" marL="1600200" marR="0" rtl="0" algn="l">
              <a:spcBef>
                <a:spcPts val="400"/>
              </a:spcBef>
              <a:spcAft>
                <a:spcPts val="0"/>
              </a:spcAft>
              <a:buClr>
                <a:schemeClr val="dk1"/>
              </a:buClr>
              <a:buSzPct val="70000"/>
              <a:buFont typeface="Noto Sans Symbols"/>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2971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34290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38862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94" name="Shape 394"/>
          <p:cNvSpPr txBox="1"/>
          <p:nvPr>
            <p:ph idx="10" type="dt"/>
          </p:nvPr>
        </p:nvSpPr>
        <p:spPr>
          <a:xfrm>
            <a:off x="914400" y="6248400"/>
            <a:ext cx="25401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395" name="Shape 395"/>
          <p:cNvSpPr txBox="1"/>
          <p:nvPr>
            <p:ph idx="11" type="ftr"/>
          </p:nvPr>
        </p:nvSpPr>
        <p:spPr>
          <a:xfrm>
            <a:off x="4165600" y="6248400"/>
            <a:ext cx="3860700"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a:solidFill>
                  <a:schemeClr val="dk1"/>
                </a:solidFill>
                <a:latin typeface="Arimo"/>
                <a:ea typeface="Arimo"/>
                <a:cs typeface="Arimo"/>
                <a:sym typeface="Arimo"/>
              </a:defRPr>
            </a:lvl1pPr>
            <a:lvl2pPr indent="0" lvl="1" marL="4572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2pPr>
            <a:lvl3pPr indent="0" lvl="2" marL="914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3pPr>
            <a:lvl4pPr indent="0" lvl="3" marL="13716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4pPr>
            <a:lvl5pPr indent="0" lvl="4" marL="1828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5pPr>
            <a:lvl6pPr indent="0" lvl="5" marL="2286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6pPr>
            <a:lvl7pPr indent="0" lvl="6" marL="32004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7pPr>
            <a:lvl8pPr indent="0" lvl="7" marL="45720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8pPr>
            <a:lvl9pPr indent="0" lvl="8" marL="6400800" marR="0" rtl="0" algn="l">
              <a:lnSpc>
                <a:spcPct val="100000"/>
              </a:lnSpc>
              <a:spcBef>
                <a:spcPts val="0"/>
              </a:spcBef>
              <a:spcAft>
                <a:spcPts val="0"/>
              </a:spcAft>
              <a:buNone/>
              <a:defRPr b="0" i="0" sz="2400" u="none" cap="none" strike="noStrike">
                <a:solidFill>
                  <a:schemeClr val="dk1"/>
                </a:solidFill>
                <a:latin typeface="Arimo"/>
                <a:ea typeface="Arimo"/>
                <a:cs typeface="Arimo"/>
                <a:sym typeface="Arimo"/>
              </a:defRPr>
            </a:lvl9pPr>
          </a:lstStyle>
          <a:p/>
        </p:txBody>
      </p:sp>
      <p:sp>
        <p:nvSpPr>
          <p:cNvPr id="396" name="Shape 396"/>
          <p:cNvSpPr txBox="1"/>
          <p:nvPr/>
        </p:nvSpPr>
        <p:spPr>
          <a:xfrm>
            <a:off x="0" y="1512887"/>
            <a:ext cx="11277600" cy="87300"/>
          </a:xfrm>
          <a:prstGeom prst="rect">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mo"/>
              <a:ea typeface="Arimo"/>
              <a:cs typeface="Arimo"/>
              <a:sym typeface="Arimo"/>
            </a:endParaRPr>
          </a:p>
        </p:txBody>
      </p:sp>
      <p:sp>
        <p:nvSpPr>
          <p:cNvPr descr="Large confetti" id="397" name="Shape 397"/>
          <p:cNvSpPr txBox="1"/>
          <p:nvPr/>
        </p:nvSpPr>
        <p:spPr>
          <a:xfrm>
            <a:off x="330200" y="0"/>
            <a:ext cx="1058400" cy="1841400"/>
          </a:xfrm>
          <a:prstGeom prst="rect">
            <a:avLst/>
          </a:prstGeom>
          <a:solidFill>
            <a:schemeClr val="folHlink"/>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mo"/>
              <a:ea typeface="Arimo"/>
              <a:cs typeface="Arimo"/>
              <a:sym typeface="Arimo"/>
            </a:endParaRPr>
          </a:p>
        </p:txBody>
      </p:sp>
      <p:sp>
        <p:nvSpPr>
          <p:cNvPr id="398" name="Shape 398"/>
          <p:cNvSpPr txBox="1"/>
          <p:nvPr/>
        </p:nvSpPr>
        <p:spPr>
          <a:xfrm>
            <a:off x="9423400" y="6553200"/>
            <a:ext cx="2768400" cy="79500"/>
          </a:xfrm>
          <a:prstGeom prst="rect">
            <a:avLst/>
          </a:prstGeom>
          <a:solidFill>
            <a:schemeClr val="lt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dk1"/>
              </a:solidFill>
              <a:latin typeface="Arimo"/>
              <a:ea typeface="Arimo"/>
              <a:cs typeface="Arimo"/>
              <a:sym typeface="Arimo"/>
            </a:endParaRPr>
          </a:p>
        </p:txBody>
      </p:sp>
      <p:sp>
        <p:nvSpPr>
          <p:cNvPr descr="Large confetti" id="399" name="Shape 399"/>
          <p:cNvSpPr txBox="1"/>
          <p:nvPr>
            <p:ph idx="12" type="sldNum"/>
          </p:nvPr>
        </p:nvSpPr>
        <p:spPr>
          <a:xfrm>
            <a:off x="10955866" y="6248400"/>
            <a:ext cx="711300" cy="609600"/>
          </a:xfrm>
          <a:prstGeom prst="rect">
            <a:avLst/>
          </a:prstGeom>
          <a:solidFill>
            <a:schemeClr val="folHlink"/>
          </a:solidFill>
          <a:ln>
            <a:noFill/>
          </a:ln>
        </p:spPr>
        <p:txBody>
          <a:bodyPr anchorCtr="1" anchor="ctr" bIns="45700" lIns="91425" rIns="91425" tIns="45700">
            <a:noAutofit/>
          </a:bodyPr>
          <a:lstStyle/>
          <a:p>
            <a:pPr indent="0" lvl="0" marL="0" marR="0" rtl="0" algn="r">
              <a:lnSpc>
                <a:spcPct val="100000"/>
              </a:lnSpc>
              <a:spcBef>
                <a:spcPts val="0"/>
              </a:spcBef>
              <a:spcAft>
                <a:spcPts val="0"/>
              </a:spcAft>
              <a:buClr>
                <a:schemeClr val="lt1"/>
              </a:buClr>
              <a:buSzPct val="25000"/>
              <a:buFont typeface="Times New Roman"/>
              <a:buNone/>
            </a:pPr>
            <a:fld id="{00000000-1234-1234-1234-123412341234}" type="slidenum">
              <a:rPr b="0" i="0" lang="es-ES" sz="1400" u="none">
                <a:solidFill>
                  <a:schemeClr val="lt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4.png"/><Relationship Id="rId6" Type="http://schemas.openxmlformats.org/officeDocument/2006/relationships/image" Target="../media/image31.png"/><Relationship Id="rId7"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4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3.xml"/><Relationship Id="rId3" Type="http://schemas.openxmlformats.org/officeDocument/2006/relationships/image" Target="../media/image03.jp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35.png"/><Relationship Id="rId5" Type="http://schemas.openxmlformats.org/officeDocument/2006/relationships/image" Target="../media/image37.png"/><Relationship Id="rId6"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9.png"/><Relationship Id="rId4" Type="http://schemas.openxmlformats.org/officeDocument/2006/relationships/image" Target="../media/image41.png"/><Relationship Id="rId5"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7.png"/><Relationship Id="rId4" Type="http://schemas.openxmlformats.org/officeDocument/2006/relationships/image" Target="../media/image43.png"/><Relationship Id="rId5"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0.png"/><Relationship Id="rId4" Type="http://schemas.openxmlformats.org/officeDocument/2006/relationships/image" Target="../media/image45.png"/><Relationship Id="rId5" Type="http://schemas.openxmlformats.org/officeDocument/2006/relationships/image" Target="../media/image49.png"/><Relationship Id="rId6" Type="http://schemas.openxmlformats.org/officeDocument/2006/relationships/image" Target="../media/image48.png"/><Relationship Id="rId7"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6.jpg"/><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1.png"/><Relationship Id="rId4" Type="http://schemas.openxmlformats.org/officeDocument/2006/relationships/image" Target="../media/image53.png"/><Relationship Id="rId5" Type="http://schemas.openxmlformats.org/officeDocument/2006/relationships/image" Target="../media/image5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4.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56.png"/><Relationship Id="rId6" Type="http://schemas.openxmlformats.org/officeDocument/2006/relationships/image" Target="../media/image6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6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03.jp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64.png"/><Relationship Id="rId6" Type="http://schemas.openxmlformats.org/officeDocument/2006/relationships/image" Target="../media/image6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73.png"/><Relationship Id="rId4" Type="http://schemas.openxmlformats.org/officeDocument/2006/relationships/image" Target="../media/image65.png"/><Relationship Id="rId5" Type="http://schemas.openxmlformats.org/officeDocument/2006/relationships/image" Target="../media/image6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5.png"/><Relationship Id="rId4" Type="http://schemas.openxmlformats.org/officeDocument/2006/relationships/image" Target="../media/image74.png"/><Relationship Id="rId9"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68.png"/><Relationship Id="rId7" Type="http://schemas.openxmlformats.org/officeDocument/2006/relationships/image" Target="../media/image70.png"/><Relationship Id="rId8"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0.xml"/><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6.png"/><Relationship Id="rId6" Type="http://schemas.openxmlformats.org/officeDocument/2006/relationships/image" Target="../media/image80.png"/></Relationships>
</file>

<file path=ppt/slides/_rels/slide41.xml.rels><?xml version="1.0" encoding="UTF-8" standalone="yes"?><Relationships xmlns="http://schemas.openxmlformats.org/package/2006/relationships"><Relationship Id="rId20" Type="http://schemas.openxmlformats.org/officeDocument/2006/relationships/image" Target="../media/image98.png"/><Relationship Id="rId22" Type="http://schemas.openxmlformats.org/officeDocument/2006/relationships/image" Target="../media/image101.png"/><Relationship Id="rId21" Type="http://schemas.openxmlformats.org/officeDocument/2006/relationships/image" Target="../media/image100.png"/><Relationship Id="rId24" Type="http://schemas.openxmlformats.org/officeDocument/2006/relationships/image" Target="../media/image102.png"/><Relationship Id="rId23" Type="http://schemas.openxmlformats.org/officeDocument/2006/relationships/image" Target="../media/image103.png"/><Relationship Id="rId1" Type="http://schemas.openxmlformats.org/officeDocument/2006/relationships/slideLayout" Target="../slideLayouts/slideLayout25.xml"/><Relationship Id="rId2" Type="http://schemas.openxmlformats.org/officeDocument/2006/relationships/notesSlide" Target="../notesSlides/notesSlide41.xml"/><Relationship Id="rId3" Type="http://schemas.openxmlformats.org/officeDocument/2006/relationships/image" Target="../media/image82.png"/><Relationship Id="rId4" Type="http://schemas.openxmlformats.org/officeDocument/2006/relationships/image" Target="../media/image83.png"/><Relationship Id="rId9" Type="http://schemas.openxmlformats.org/officeDocument/2006/relationships/image" Target="../media/image86.png"/><Relationship Id="rId26" Type="http://schemas.openxmlformats.org/officeDocument/2006/relationships/image" Target="../media/image105.png"/><Relationship Id="rId25" Type="http://schemas.openxmlformats.org/officeDocument/2006/relationships/image" Target="../media/image104.png"/><Relationship Id="rId28" Type="http://schemas.openxmlformats.org/officeDocument/2006/relationships/image" Target="../media/image106.png"/><Relationship Id="rId27" Type="http://schemas.openxmlformats.org/officeDocument/2006/relationships/image" Target="../media/image107.png"/><Relationship Id="rId5" Type="http://schemas.openxmlformats.org/officeDocument/2006/relationships/image" Target="../media/image81.png"/><Relationship Id="rId6" Type="http://schemas.openxmlformats.org/officeDocument/2006/relationships/image" Target="../media/image84.png"/><Relationship Id="rId29" Type="http://schemas.openxmlformats.org/officeDocument/2006/relationships/image" Target="../media/image108.png"/><Relationship Id="rId7" Type="http://schemas.openxmlformats.org/officeDocument/2006/relationships/image" Target="../media/image85.png"/><Relationship Id="rId8" Type="http://schemas.openxmlformats.org/officeDocument/2006/relationships/image" Target="../media/image87.png"/><Relationship Id="rId11" Type="http://schemas.openxmlformats.org/officeDocument/2006/relationships/image" Target="../media/image91.png"/><Relationship Id="rId10" Type="http://schemas.openxmlformats.org/officeDocument/2006/relationships/image" Target="../media/image94.png"/><Relationship Id="rId13" Type="http://schemas.openxmlformats.org/officeDocument/2006/relationships/image" Target="../media/image88.png"/><Relationship Id="rId12" Type="http://schemas.openxmlformats.org/officeDocument/2006/relationships/image" Target="../media/image90.png"/><Relationship Id="rId15" Type="http://schemas.openxmlformats.org/officeDocument/2006/relationships/image" Target="../media/image92.png"/><Relationship Id="rId14" Type="http://schemas.openxmlformats.org/officeDocument/2006/relationships/image" Target="../media/image89.png"/><Relationship Id="rId17" Type="http://schemas.openxmlformats.org/officeDocument/2006/relationships/image" Target="../media/image95.png"/><Relationship Id="rId16" Type="http://schemas.openxmlformats.org/officeDocument/2006/relationships/image" Target="../media/image93.png"/><Relationship Id="rId19" Type="http://schemas.openxmlformats.org/officeDocument/2006/relationships/image" Target="../media/image97.png"/><Relationship Id="rId18" Type="http://schemas.openxmlformats.org/officeDocument/2006/relationships/image" Target="../media/image9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 Id="rId3" Type="http://schemas.openxmlformats.org/officeDocument/2006/relationships/image" Target="../media/image113.png"/><Relationship Id="rId4" Type="http://schemas.openxmlformats.org/officeDocument/2006/relationships/image" Target="../media/image112.png"/><Relationship Id="rId5" Type="http://schemas.openxmlformats.org/officeDocument/2006/relationships/image" Target="../media/image110.png"/><Relationship Id="rId6" Type="http://schemas.openxmlformats.org/officeDocument/2006/relationships/image" Target="../media/image10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44.xml"/><Relationship Id="rId3" Type="http://schemas.openxmlformats.org/officeDocument/2006/relationships/image" Target="../media/image11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5.xml"/><Relationship Id="rId3" Type="http://schemas.openxmlformats.org/officeDocument/2006/relationships/image" Target="../media/image1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6.xml"/><Relationship Id="rId3" Type="http://schemas.openxmlformats.org/officeDocument/2006/relationships/image" Target="../media/image1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7.xml"/><Relationship Id="rId3" Type="http://schemas.openxmlformats.org/officeDocument/2006/relationships/image" Target="../media/image1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8.xml"/><Relationship Id="rId3" Type="http://schemas.openxmlformats.org/officeDocument/2006/relationships/image" Target="../media/image1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9.xml"/><Relationship Id="rId3" Type="http://schemas.openxmlformats.org/officeDocument/2006/relationships/image" Target="../media/image0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3.png"/><Relationship Id="rId4" Type="http://schemas.openxmlformats.org/officeDocument/2006/relationships/image" Target="../media/image07.png"/><Relationship Id="rId5" Type="http://schemas.openxmlformats.org/officeDocument/2006/relationships/image" Target="../media/image1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50.xml"/><Relationship Id="rId3" Type="http://schemas.openxmlformats.org/officeDocument/2006/relationships/image" Target="../media/image03.jpg"/><Relationship Id="rId4" Type="http://schemas.openxmlformats.org/officeDocument/2006/relationships/image" Target="../media/image119.png"/><Relationship Id="rId5" Type="http://schemas.openxmlformats.org/officeDocument/2006/relationships/image" Target="../media/image1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51.xml"/><Relationship Id="rId3" Type="http://schemas.openxmlformats.org/officeDocument/2006/relationships/image" Target="../media/image0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52.xml"/><Relationship Id="rId3" Type="http://schemas.openxmlformats.org/officeDocument/2006/relationships/image" Target="../media/image0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53.xml"/><Relationship Id="rId3" Type="http://schemas.openxmlformats.org/officeDocument/2006/relationships/image" Target="../media/image0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1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1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1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03.jpg"/><Relationship Id="rId4" Type="http://schemas.openxmlformats.org/officeDocument/2006/relationships/image" Target="../media/image119.png"/><Relationship Id="rId5" Type="http://schemas.openxmlformats.org/officeDocument/2006/relationships/image" Target="../media/image1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09.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03.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0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 Id="rId3" Type="http://schemas.openxmlformats.org/officeDocument/2006/relationships/image" Target="../media/image0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20.png"/><Relationship Id="rId4" Type="http://schemas.openxmlformats.org/officeDocument/2006/relationships/image" Target="../media/image122.png"/><Relationship Id="rId5" Type="http://schemas.openxmlformats.org/officeDocument/2006/relationships/image" Target="../media/image52.png"/><Relationship Id="rId6" Type="http://schemas.openxmlformats.org/officeDocument/2006/relationships/image" Target="../media/image1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8.jpg"/><Relationship Id="rId4" Type="http://schemas.openxmlformats.org/officeDocument/2006/relationships/image" Target="../media/image05.jpg"/><Relationship Id="rId5"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16998" l="0" r="0" t="0"/>
          </a:stretch>
        </a:blipFill>
      </p:bgPr>
    </p:bg>
    <p:spTree>
      <p:nvGrpSpPr>
        <p:cNvPr id="477" name="Shape 477"/>
        <p:cNvGrpSpPr/>
        <p:nvPr/>
      </p:nvGrpSpPr>
      <p:grpSpPr>
        <a:xfrm>
          <a:off x="0" y="0"/>
          <a:ext cx="0" cy="0"/>
          <a:chOff x="0" y="0"/>
          <a:chExt cx="0" cy="0"/>
        </a:xfrm>
      </p:grpSpPr>
      <p:sp>
        <p:nvSpPr>
          <p:cNvPr id="478" name="Shape 478"/>
          <p:cNvSpPr txBox="1"/>
          <p:nvPr>
            <p:ph type="ctrTitle"/>
          </p:nvPr>
        </p:nvSpPr>
        <p:spPr>
          <a:xfrm>
            <a:off x="814650" y="2249849"/>
            <a:ext cx="10562700" cy="2358299"/>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Calibri"/>
              <a:buNone/>
            </a:pPr>
            <a:r>
              <a:t/>
            </a:r>
            <a:endParaRPr sz="4400"/>
          </a:p>
          <a:p>
            <a:pPr indent="0" lvl="0" marL="0" marR="0" rtl="0" algn="ctr">
              <a:lnSpc>
                <a:spcPct val="90000"/>
              </a:lnSpc>
              <a:spcBef>
                <a:spcPts val="0"/>
              </a:spcBef>
              <a:buClr>
                <a:schemeClr val="dk1"/>
              </a:buClr>
              <a:buSzPct val="25000"/>
              <a:buFont typeface="Calibri"/>
              <a:buNone/>
            </a:pPr>
            <a:r>
              <a:t/>
            </a:r>
            <a:endParaRPr sz="4400"/>
          </a:p>
          <a:p>
            <a:pPr indent="0" lvl="0" marL="0" marR="0" rtl="0" algn="ctr">
              <a:lnSpc>
                <a:spcPct val="90000"/>
              </a:lnSpc>
              <a:spcBef>
                <a:spcPts val="0"/>
              </a:spcBef>
              <a:buClr>
                <a:schemeClr val="dk1"/>
              </a:buClr>
              <a:buSzPct val="25000"/>
              <a:buFont typeface="Calibri"/>
              <a:buNone/>
            </a:pPr>
            <a:r>
              <a:rPr lang="es-ES" sz="4400"/>
              <a:t>Neuronas: </a:t>
            </a:r>
            <a:r>
              <a:rPr b="0" i="0" lang="es-ES" sz="4400" u="none" cap="none" strike="noStrike">
                <a:solidFill>
                  <a:schemeClr val="dk1"/>
                </a:solidFill>
                <a:latin typeface="Calibri"/>
                <a:ea typeface="Calibri"/>
                <a:cs typeface="Calibri"/>
                <a:sym typeface="Calibri"/>
              </a:rPr>
              <a:t>Modelos </a:t>
            </a:r>
            <a:r>
              <a:rPr lang="es-ES" sz="4400"/>
              <a:t>biofísicos </a:t>
            </a:r>
          </a:p>
          <a:p>
            <a:pPr indent="0" lvl="0" marL="0" marR="0" rtl="0" algn="ctr">
              <a:lnSpc>
                <a:spcPct val="90000"/>
              </a:lnSpc>
              <a:spcBef>
                <a:spcPts val="0"/>
              </a:spcBef>
              <a:buClr>
                <a:schemeClr val="dk1"/>
              </a:buClr>
              <a:buSzPct val="25000"/>
              <a:buFont typeface="Calibri"/>
              <a:buNone/>
            </a:pPr>
            <a:r>
              <a:rPr lang="es-ES" sz="4400"/>
              <a:t>y abstracciones matemáticas </a:t>
            </a:r>
            <a:r>
              <a:rPr b="0" i="0" lang="es-ES" sz="4400" u="none" cap="none" strike="noStrike">
                <a:solidFill>
                  <a:schemeClr val="dk1"/>
                </a:solidFill>
                <a:latin typeface="Calibri"/>
                <a:ea typeface="Calibri"/>
                <a:cs typeface="Calibri"/>
                <a:sym typeface="Calibri"/>
              </a:rPr>
              <a:t> </a:t>
            </a:r>
            <a:br>
              <a:rPr b="0" i="0" lang="es-ES" sz="4400" u="none" cap="none" strike="noStrike">
                <a:solidFill>
                  <a:schemeClr val="dk1"/>
                </a:solidFill>
                <a:latin typeface="Calibri"/>
                <a:ea typeface="Calibri"/>
                <a:cs typeface="Calibri"/>
                <a:sym typeface="Calibri"/>
              </a:rPr>
            </a:br>
          </a:p>
        </p:txBody>
      </p:sp>
      <p:sp>
        <p:nvSpPr>
          <p:cNvPr id="479" name="Shape 479"/>
          <p:cNvSpPr txBox="1"/>
          <p:nvPr>
            <p:ph idx="1" type="subTitle"/>
          </p:nvPr>
        </p:nvSpPr>
        <p:spPr>
          <a:xfrm>
            <a:off x="1446450" y="4460273"/>
            <a:ext cx="9144000" cy="15117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rPr lang="es-ES"/>
              <a:t>                                          </a:t>
            </a:r>
            <a:r>
              <a:rPr lang="es-ES"/>
              <a:t>Humberto Carrillo Calvet</a:t>
            </a:r>
          </a:p>
          <a:p>
            <a:pPr indent="0" lvl="0" marL="0" marR="0" rtl="0" algn="l">
              <a:lnSpc>
                <a:spcPct val="90000"/>
              </a:lnSpc>
              <a:spcBef>
                <a:spcPts val="0"/>
              </a:spcBef>
              <a:buClr>
                <a:schemeClr val="dk1"/>
              </a:buClr>
              <a:buSzPct val="25000"/>
              <a:buFont typeface="Arial"/>
              <a:buNone/>
            </a:pPr>
            <a:r>
              <a:rPr lang="es-ES"/>
              <a:t>                    Seminario  del Laboratorio de Cómputo Cientifico</a:t>
            </a:r>
          </a:p>
          <a:p>
            <a:pPr indent="0" lvl="0" marL="0" marR="0" rtl="0" algn="ctr">
              <a:lnSpc>
                <a:spcPct val="90000"/>
              </a:lnSpc>
              <a:spcBef>
                <a:spcPts val="0"/>
              </a:spcBef>
              <a:buClr>
                <a:schemeClr val="dk1"/>
              </a:buClr>
              <a:buSzPct val="25000"/>
              <a:buFont typeface="Arial"/>
              <a:buNone/>
            </a:pPr>
            <a:r>
              <a:t/>
            </a:r>
            <a:endParaRPr/>
          </a:p>
          <a:p>
            <a:pPr indent="0" lvl="0" marL="0" marR="0" rtl="0" algn="ctr">
              <a:lnSpc>
                <a:spcPct val="90000"/>
              </a:lnSpc>
              <a:spcBef>
                <a:spcPts val="0"/>
              </a:spcBef>
              <a:buClr>
                <a:schemeClr val="dk1"/>
              </a:buClr>
              <a:buSzPct val="25000"/>
              <a:buFont typeface="Arial"/>
              <a:buNone/>
            </a:pPr>
            <a:r>
              <a:rPr lang="es-ES" sz="1800"/>
              <a:t>2 de Febrero de 2017</a:t>
            </a:r>
          </a:p>
        </p:txBody>
      </p:sp>
      <p:sp>
        <p:nvSpPr>
          <p:cNvPr id="480" name="Shape 480"/>
          <p:cNvSpPr txBox="1"/>
          <p:nvPr/>
        </p:nvSpPr>
        <p:spPr>
          <a:xfrm>
            <a:off x="3468321" y="530978"/>
            <a:ext cx="8988900" cy="15117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Font typeface="Calibri"/>
              <a:buNone/>
            </a:pPr>
            <a:r>
              <a:t/>
            </a:r>
            <a:endParaRPr b="0" i="0" sz="312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45" name="Shape 545"/>
        <p:cNvGrpSpPr/>
        <p:nvPr/>
      </p:nvGrpSpPr>
      <p:grpSpPr>
        <a:xfrm>
          <a:off x="0" y="0"/>
          <a:ext cx="0" cy="0"/>
          <a:chOff x="0" y="0"/>
          <a:chExt cx="0" cy="0"/>
        </a:xfrm>
      </p:grpSpPr>
      <p:sp>
        <p:nvSpPr>
          <p:cNvPr descr="Large confetti" id="546" name="Shape 546"/>
          <p:cNvSpPr txBox="1"/>
          <p:nvPr>
            <p:ph type="title"/>
          </p:nvPr>
        </p:nvSpPr>
        <p:spPr>
          <a:xfrm>
            <a:off x="1458382" y="284162"/>
            <a:ext cx="103632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Arimo"/>
              <a:buNone/>
            </a:pPr>
            <a:r>
              <a:rPr b="0" i="0" lang="es-ES" sz="4000" u="none">
                <a:solidFill>
                  <a:schemeClr val="dk2"/>
                </a:solidFill>
                <a:latin typeface="Arimo"/>
                <a:ea typeface="Arimo"/>
                <a:cs typeface="Arimo"/>
                <a:sym typeface="Arimo"/>
              </a:rPr>
              <a:t>Excitability Process</a:t>
            </a:r>
          </a:p>
        </p:txBody>
      </p:sp>
      <p:sp>
        <p:nvSpPr>
          <p:cNvPr id="547" name="Shape 547"/>
          <p:cNvSpPr txBox="1"/>
          <p:nvPr>
            <p:ph idx="1" type="body"/>
          </p:nvPr>
        </p:nvSpPr>
        <p:spPr>
          <a:xfrm>
            <a:off x="5689600" y="2743200"/>
            <a:ext cx="6502500" cy="2819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Arimo"/>
              <a:buNone/>
            </a:pPr>
            <a:r>
              <a:rPr b="0" i="0" lang="es-ES" sz="3200" u="none" cap="none" strike="noStrike">
                <a:solidFill>
                  <a:schemeClr val="dk1"/>
                </a:solidFill>
                <a:latin typeface="Arimo"/>
                <a:ea typeface="Arimo"/>
                <a:cs typeface="Arimo"/>
                <a:sym typeface="Arimo"/>
              </a:rPr>
              <a:t>Basic Characteristics:</a:t>
            </a:r>
          </a:p>
          <a:p>
            <a:pPr indent="-342900" lvl="0" marL="342900" marR="0" rtl="0" algn="l">
              <a:lnSpc>
                <a:spcPct val="100000"/>
              </a:lnSpc>
              <a:spcBef>
                <a:spcPts val="360"/>
              </a:spcBef>
              <a:spcAft>
                <a:spcPts val="0"/>
              </a:spcAft>
              <a:buClr>
                <a:schemeClr val="dk1"/>
              </a:buClr>
              <a:buSzPct val="25000"/>
              <a:buFont typeface="Times New Roman"/>
              <a:buNone/>
            </a:pPr>
            <a:r>
              <a:t/>
            </a:r>
            <a:endParaRPr b="0" i="0" sz="1800" u="none" cap="none" strike="noStrike">
              <a:solidFill>
                <a:schemeClr val="dk1"/>
              </a:solidFill>
              <a:latin typeface="Arimo"/>
              <a:ea typeface="Arimo"/>
              <a:cs typeface="Arimo"/>
              <a:sym typeface="Arimo"/>
            </a:endParaRPr>
          </a:p>
          <a:p>
            <a:pPr indent="-342900" lvl="0" marL="342900" marR="0" rtl="0" algn="l">
              <a:lnSpc>
                <a:spcPct val="100000"/>
              </a:lnSpc>
              <a:spcBef>
                <a:spcPts val="560"/>
              </a:spcBef>
              <a:spcAft>
                <a:spcPts val="0"/>
              </a:spcAft>
              <a:buClr>
                <a:schemeClr val="dk1"/>
              </a:buClr>
              <a:buSzPct val="85000"/>
              <a:buFont typeface="Noto Sans Symbols"/>
              <a:buChar char="▪"/>
            </a:pPr>
            <a:r>
              <a:rPr b="0" i="0" lang="es-ES" sz="2800" u="none" cap="none" strike="noStrike">
                <a:solidFill>
                  <a:schemeClr val="dk1"/>
                </a:solidFill>
                <a:latin typeface="Arimo"/>
                <a:ea typeface="Arimo"/>
                <a:cs typeface="Arimo"/>
                <a:sym typeface="Arimo"/>
              </a:rPr>
              <a:t>Firing Threshold</a:t>
            </a:r>
          </a:p>
          <a:p>
            <a:pPr indent="-342900" lvl="0" marL="342900" marR="0" rtl="0" algn="l">
              <a:lnSpc>
                <a:spcPct val="100000"/>
              </a:lnSpc>
              <a:spcBef>
                <a:spcPts val="560"/>
              </a:spcBef>
              <a:spcAft>
                <a:spcPts val="0"/>
              </a:spcAft>
              <a:buClr>
                <a:schemeClr val="dk1"/>
              </a:buClr>
              <a:buSzPct val="85000"/>
              <a:buFont typeface="Noto Sans Symbols"/>
              <a:buChar char="▪"/>
            </a:pPr>
            <a:r>
              <a:rPr b="0" i="1" lang="es-ES" sz="2800" u="none" cap="none" strike="noStrike">
                <a:solidFill>
                  <a:schemeClr val="dk1"/>
                </a:solidFill>
                <a:latin typeface="Arimo"/>
                <a:ea typeface="Arimo"/>
                <a:cs typeface="Arimo"/>
                <a:sym typeface="Arimo"/>
              </a:rPr>
              <a:t>“All or nothing”</a:t>
            </a:r>
            <a:r>
              <a:rPr b="0" i="0" lang="es-ES" sz="2800" u="none" cap="none" strike="noStrike">
                <a:solidFill>
                  <a:schemeClr val="dk1"/>
                </a:solidFill>
                <a:latin typeface="Arimo"/>
                <a:ea typeface="Arimo"/>
                <a:cs typeface="Arimo"/>
                <a:sym typeface="Arimo"/>
              </a:rPr>
              <a:t>  response</a:t>
            </a:r>
          </a:p>
          <a:p>
            <a:pPr indent="-342900" lvl="0" marL="342900" marR="0" rtl="0" algn="l">
              <a:lnSpc>
                <a:spcPct val="100000"/>
              </a:lnSpc>
              <a:spcBef>
                <a:spcPts val="560"/>
              </a:spcBef>
              <a:spcAft>
                <a:spcPts val="0"/>
              </a:spcAft>
              <a:buClr>
                <a:schemeClr val="dk1"/>
              </a:buClr>
              <a:buSzPct val="85000"/>
              <a:buFont typeface="Noto Sans Symbols"/>
              <a:buChar char="▪"/>
            </a:pPr>
            <a:r>
              <a:rPr b="0" i="0" lang="es-ES" sz="2800" u="none" cap="none" strike="noStrike">
                <a:solidFill>
                  <a:schemeClr val="dk1"/>
                </a:solidFill>
                <a:latin typeface="Arimo"/>
                <a:ea typeface="Arimo"/>
                <a:cs typeface="Arimo"/>
                <a:sym typeface="Arimo"/>
              </a:rPr>
              <a:t>Refractory period</a:t>
            </a:r>
          </a:p>
          <a:p>
            <a:pPr indent="-342900" lvl="0" marL="342900" marR="0" rtl="0" algn="l">
              <a:spcBef>
                <a:spcPts val="560"/>
              </a:spcBef>
              <a:spcAft>
                <a:spcPts val="0"/>
              </a:spcAft>
              <a:buClr>
                <a:schemeClr val="dk1"/>
              </a:buClr>
              <a:buSzPct val="85000"/>
              <a:buFont typeface="Times New Roman"/>
              <a:buNone/>
            </a:pPr>
            <a:r>
              <a:t/>
            </a:r>
            <a:endParaRPr b="0" i="0" sz="2800" u="none" cap="none" strike="noStrike">
              <a:solidFill>
                <a:schemeClr val="dk1"/>
              </a:solidFill>
              <a:latin typeface="Arimo"/>
              <a:ea typeface="Arimo"/>
              <a:cs typeface="Arimo"/>
              <a:sym typeface="Arimo"/>
            </a:endParaRPr>
          </a:p>
        </p:txBody>
      </p:sp>
      <p:pic>
        <p:nvPicPr>
          <p:cNvPr descr="Z:\User\Miguel\imagenes\potenciales\potencial2.bmp" id="548" name="Shape 548"/>
          <p:cNvPicPr preferRelativeResize="0"/>
          <p:nvPr/>
        </p:nvPicPr>
        <p:blipFill rotWithShape="1">
          <a:blip r:embed="rId3">
            <a:alphaModFix/>
          </a:blip>
          <a:srcRect b="0" l="0" r="0" t="0"/>
          <a:stretch/>
        </p:blipFill>
        <p:spPr>
          <a:xfrm>
            <a:off x="1117600" y="2057400"/>
            <a:ext cx="3860700" cy="4419600"/>
          </a:xfrm>
          <a:prstGeom prst="rect">
            <a:avLst/>
          </a:prstGeom>
          <a:noFill/>
          <a:ln>
            <a:noFill/>
          </a:ln>
        </p:spPr>
      </p:pic>
      <p:sp>
        <p:nvSpPr>
          <p:cNvPr id="549" name="Shape 549"/>
          <p:cNvSpPr txBox="1"/>
          <p:nvPr/>
        </p:nvSpPr>
        <p:spPr>
          <a:xfrm>
            <a:off x="3149600" y="2284411"/>
            <a:ext cx="1278300" cy="366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mo"/>
              <a:buNone/>
            </a:pPr>
            <a:r>
              <a:rPr b="0" i="0" lang="es-ES" sz="1800" u="none">
                <a:solidFill>
                  <a:schemeClr val="dk1"/>
                </a:solidFill>
                <a:latin typeface="Arimo"/>
                <a:ea typeface="Arimo"/>
                <a:cs typeface="Arimo"/>
                <a:sym typeface="Arimo"/>
              </a:rPr>
              <a:t>Voltage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3" name="Shape 553"/>
        <p:cNvGrpSpPr/>
        <p:nvPr/>
      </p:nvGrpSpPr>
      <p:grpSpPr>
        <a:xfrm>
          <a:off x="0" y="0"/>
          <a:ext cx="0" cy="0"/>
          <a:chOff x="0" y="0"/>
          <a:chExt cx="0" cy="0"/>
        </a:xfrm>
      </p:grpSpPr>
      <p:sp>
        <p:nvSpPr>
          <p:cNvPr id="554" name="Shape 554"/>
          <p:cNvSpPr txBox="1"/>
          <p:nvPr>
            <p:ph type="title"/>
          </p:nvPr>
        </p:nvSpPr>
        <p:spPr>
          <a:xfrm>
            <a:off x="2390774" y="365125"/>
            <a:ext cx="8963024"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s-ES" sz="4400" u="none" cap="none" strike="noStrike">
                <a:solidFill>
                  <a:schemeClr val="dk1"/>
                </a:solidFill>
                <a:latin typeface="Calibri"/>
                <a:ea typeface="Calibri"/>
                <a:cs typeface="Calibri"/>
                <a:sym typeface="Calibri"/>
              </a:rPr>
              <a:t>Modelo Hodgkin-Huxley</a:t>
            </a:r>
          </a:p>
        </p:txBody>
      </p:sp>
      <p:sp>
        <p:nvSpPr>
          <p:cNvPr id="555" name="Shape 555"/>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descr="https://upload.wikimedia.org/wikipedia/commons/thumb/1/1f/MembraneCircuit.svg/448px-MembraneCircuit.svg.png" id="556" name="Shape 556"/>
          <p:cNvPicPr preferRelativeResize="0"/>
          <p:nvPr/>
        </p:nvPicPr>
        <p:blipFill rotWithShape="1">
          <a:blip r:embed="rId3">
            <a:alphaModFix/>
          </a:blip>
          <a:srcRect b="0" l="0" r="0" t="0"/>
          <a:stretch/>
        </p:blipFill>
        <p:spPr>
          <a:xfrm>
            <a:off x="2699275" y="1690712"/>
            <a:ext cx="6793500" cy="4367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1" name="Shape 561"/>
        <p:cNvGrpSpPr/>
        <p:nvPr/>
      </p:nvGrpSpPr>
      <p:grpSpPr>
        <a:xfrm>
          <a:off x="0" y="0"/>
          <a:ext cx="0" cy="0"/>
          <a:chOff x="0" y="0"/>
          <a:chExt cx="0" cy="0"/>
        </a:xfrm>
      </p:grpSpPr>
      <p:sp>
        <p:nvSpPr>
          <p:cNvPr descr="Large confetti" id="562" name="Shape 562"/>
          <p:cNvSpPr txBox="1"/>
          <p:nvPr>
            <p:ph type="title"/>
          </p:nvPr>
        </p:nvSpPr>
        <p:spPr>
          <a:xfrm>
            <a:off x="2228850" y="365125"/>
            <a:ext cx="9124950"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Arimo"/>
              <a:buNone/>
            </a:pPr>
            <a:r>
              <a:rPr b="0" i="0" lang="es-ES" sz="4000" u="none" cap="none" strike="noStrike">
                <a:solidFill>
                  <a:schemeClr val="dk1"/>
                </a:solidFill>
                <a:latin typeface="Arimo"/>
                <a:ea typeface="Arimo"/>
                <a:cs typeface="Arimo"/>
                <a:sym typeface="Arimo"/>
              </a:rPr>
              <a:t>Modelación matemática y simulación computacional</a:t>
            </a:r>
          </a:p>
        </p:txBody>
      </p:sp>
      <p:pic>
        <p:nvPicPr>
          <p:cNvPr id="563" name="Shape 563"/>
          <p:cNvPicPr preferRelativeResize="0"/>
          <p:nvPr/>
        </p:nvPicPr>
        <p:blipFill rotWithShape="1">
          <a:blip r:embed="rId3">
            <a:alphaModFix/>
          </a:blip>
          <a:srcRect b="0" l="0" r="0" t="0"/>
          <a:stretch/>
        </p:blipFill>
        <p:spPr>
          <a:xfrm>
            <a:off x="1524000" y="1828800"/>
            <a:ext cx="7467600" cy="4403725"/>
          </a:xfrm>
          <a:prstGeom prst="rect">
            <a:avLst/>
          </a:prstGeom>
          <a:noFill/>
          <a:ln>
            <a:noFill/>
          </a:ln>
        </p:spPr>
      </p:pic>
      <p:pic>
        <p:nvPicPr>
          <p:cNvPr descr="grafica1.JPG" id="564" name="Shape 564"/>
          <p:cNvPicPr preferRelativeResize="0"/>
          <p:nvPr/>
        </p:nvPicPr>
        <p:blipFill rotWithShape="1">
          <a:blip r:embed="rId4">
            <a:alphaModFix/>
          </a:blip>
          <a:srcRect b="0" l="0" r="0" t="0"/>
          <a:stretch/>
        </p:blipFill>
        <p:spPr>
          <a:xfrm>
            <a:off x="7137060" y="3219450"/>
            <a:ext cx="4454864" cy="32289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4"/>
                                        </p:tgtEl>
                                        <p:attrNameLst>
                                          <p:attrName>style.visibility</p:attrName>
                                        </p:attrNameLst>
                                      </p:cBhvr>
                                      <p:to>
                                        <p:strVal val="visible"/>
                                      </p:to>
                                    </p:set>
                                    <p:anim calcmode="lin" valueType="num">
                                      <p:cBhvr additive="base">
                                        <p:cTn dur="1000"/>
                                        <p:tgtEl>
                                          <p:spTgt spid="564"/>
                                        </p:tgtEl>
                                        <p:attrNameLst>
                                          <p:attrName>ppt_w</p:attrName>
                                        </p:attrNameLst>
                                      </p:cBhvr>
                                      <p:tavLst>
                                        <p:tav fmla="" tm="0">
                                          <p:val>
                                            <p:strVal val="0"/>
                                          </p:val>
                                        </p:tav>
                                        <p:tav fmla="" tm="100000">
                                          <p:val>
                                            <p:strVal val="#ppt_w"/>
                                          </p:val>
                                        </p:tav>
                                      </p:tavLst>
                                    </p:anim>
                                    <p:anim calcmode="lin" valueType="num">
                                      <p:cBhvr additive="base">
                                        <p:cTn dur="1000"/>
                                        <p:tgtEl>
                                          <p:spTgt spid="5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8" name="Shape 568"/>
        <p:cNvGrpSpPr/>
        <p:nvPr/>
      </p:nvGrpSpPr>
      <p:grpSpPr>
        <a:xfrm>
          <a:off x="0" y="0"/>
          <a:ext cx="0" cy="0"/>
          <a:chOff x="0" y="0"/>
          <a:chExt cx="0" cy="0"/>
        </a:xfrm>
      </p:grpSpPr>
      <p:sp>
        <p:nvSpPr>
          <p:cNvPr id="569" name="Shape 569"/>
          <p:cNvSpPr txBox="1"/>
          <p:nvPr>
            <p:ph type="title"/>
          </p:nvPr>
        </p:nvSpPr>
        <p:spPr>
          <a:xfrm>
            <a:off x="2537459" y="365125"/>
            <a:ext cx="8816340" cy="1325562"/>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s-ES" sz="4400" u="none" cap="none" strike="noStrike">
                <a:solidFill>
                  <a:schemeClr val="dk1"/>
                </a:solidFill>
                <a:latin typeface="Calibri"/>
                <a:ea typeface="Calibri"/>
                <a:cs typeface="Calibri"/>
                <a:sym typeface="Calibri"/>
              </a:rPr>
              <a:t>Hodgkin-Huxley</a:t>
            </a:r>
          </a:p>
        </p:txBody>
      </p:sp>
      <p:pic>
        <p:nvPicPr>
          <p:cNvPr id="570" name="Shape 570"/>
          <p:cNvPicPr preferRelativeResize="0"/>
          <p:nvPr/>
        </p:nvPicPr>
        <p:blipFill rotWithShape="1">
          <a:blip r:embed="rId3">
            <a:alphaModFix/>
          </a:blip>
          <a:srcRect b="0" l="0" r="0" t="0"/>
          <a:stretch/>
        </p:blipFill>
        <p:spPr>
          <a:xfrm>
            <a:off x="3014661" y="1448594"/>
            <a:ext cx="6638925" cy="51053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4" name="Shape 574"/>
        <p:cNvGrpSpPr/>
        <p:nvPr/>
      </p:nvGrpSpPr>
      <p:grpSpPr>
        <a:xfrm>
          <a:off x="0" y="0"/>
          <a:ext cx="0" cy="0"/>
          <a:chOff x="0" y="0"/>
          <a:chExt cx="0" cy="0"/>
        </a:xfrm>
      </p:grpSpPr>
      <p:sp>
        <p:nvSpPr>
          <p:cNvPr descr="Large confetti" id="575" name="Shape 575"/>
          <p:cNvSpPr txBox="1"/>
          <p:nvPr>
            <p:ph type="title"/>
          </p:nvPr>
        </p:nvSpPr>
        <p:spPr>
          <a:xfrm>
            <a:off x="1828800" y="0"/>
            <a:ext cx="103632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Arimo"/>
              <a:buNone/>
            </a:pPr>
            <a:r>
              <a:rPr b="0" i="0" lang="es-ES" sz="3200" u="none">
                <a:solidFill>
                  <a:schemeClr val="dk2"/>
                </a:solidFill>
                <a:latin typeface="Arimo"/>
                <a:ea typeface="Arimo"/>
                <a:cs typeface="Arimo"/>
                <a:sym typeface="Arimo"/>
              </a:rPr>
              <a:t>Canonical Form of Excitable Cell Models</a:t>
            </a:r>
          </a:p>
        </p:txBody>
      </p:sp>
      <p:sp>
        <p:nvSpPr>
          <p:cNvPr id="576" name="Shape 576"/>
          <p:cNvSpPr txBox="1"/>
          <p:nvPr>
            <p:ph idx="1" type="body"/>
          </p:nvPr>
        </p:nvSpPr>
        <p:spPr>
          <a:xfrm>
            <a:off x="304800" y="3810000"/>
            <a:ext cx="5588100" cy="14478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25000"/>
              <a:buFont typeface="Times New Roman"/>
              <a:buNone/>
            </a:pPr>
            <a:r>
              <a:rPr b="0" i="0" lang="es-ES" sz="2400" u="none" cap="none" strike="noStrike">
                <a:solidFill>
                  <a:schemeClr val="dk1"/>
                </a:solidFill>
                <a:latin typeface="Times New Roman"/>
                <a:ea typeface="Times New Roman"/>
                <a:cs typeface="Times New Roman"/>
                <a:sym typeface="Times New Roman"/>
              </a:rPr>
              <a:t>W</a:t>
            </a:r>
            <a:r>
              <a:rPr b="0" baseline="-25000" i="0" lang="es-ES" sz="2400" u="none" cap="none" strike="noStrike">
                <a:solidFill>
                  <a:schemeClr val="dk1"/>
                </a:solidFill>
                <a:latin typeface="Times New Roman"/>
                <a:ea typeface="Times New Roman"/>
                <a:cs typeface="Times New Roman"/>
                <a:sym typeface="Times New Roman"/>
              </a:rPr>
              <a:t>k</a:t>
            </a:r>
            <a:r>
              <a:rPr b="0" i="0" lang="es-ES" sz="2400" u="none" cap="none" strike="noStrike">
                <a:solidFill>
                  <a:schemeClr val="dk1"/>
                </a:solidFill>
                <a:latin typeface="Times New Roman"/>
                <a:ea typeface="Times New Roman"/>
                <a:cs typeface="Times New Roman"/>
                <a:sym typeface="Times New Roman"/>
              </a:rPr>
              <a:t>= state variables to model </a:t>
            </a:r>
          </a:p>
          <a:p>
            <a:pPr indent="-342900" lvl="0" marL="342900" marR="0" rtl="0" algn="l">
              <a:lnSpc>
                <a:spcPct val="90000"/>
              </a:lnSpc>
              <a:spcBef>
                <a:spcPts val="480"/>
              </a:spcBef>
              <a:spcAft>
                <a:spcPts val="0"/>
              </a:spcAft>
              <a:buClr>
                <a:schemeClr val="dk1"/>
              </a:buClr>
              <a:buSzPct val="25000"/>
              <a:buFont typeface="Times New Roman"/>
              <a:buNone/>
            </a:pPr>
            <a:r>
              <a:rPr b="0" i="0" lang="es-ES" sz="2400" u="none" cap="none" strike="noStrike">
                <a:solidFill>
                  <a:schemeClr val="dk1"/>
                </a:solidFill>
                <a:latin typeface="Times New Roman"/>
                <a:ea typeface="Times New Roman"/>
                <a:cs typeface="Times New Roman"/>
                <a:sym typeface="Times New Roman"/>
              </a:rPr>
              <a:t>        channel gating</a:t>
            </a:r>
          </a:p>
          <a:p>
            <a:pPr indent="-342900" lvl="0" marL="342900" marR="0" rtl="0" algn="l">
              <a:lnSpc>
                <a:spcPct val="90000"/>
              </a:lnSpc>
              <a:spcBef>
                <a:spcPts val="480"/>
              </a:spcBef>
              <a:spcAft>
                <a:spcPts val="0"/>
              </a:spcAft>
              <a:buClr>
                <a:schemeClr val="dk1"/>
              </a:buClr>
              <a:buSzPct val="25000"/>
              <a:buFont typeface="Times New Roman"/>
              <a:buNone/>
            </a:pPr>
            <a:r>
              <a:rPr b="0" i="0" lang="es-ES" sz="2400" u="none" cap="none" strike="noStrike">
                <a:solidFill>
                  <a:schemeClr val="dk1"/>
                </a:solidFill>
                <a:latin typeface="Times New Roman"/>
                <a:ea typeface="Times New Roman"/>
                <a:cs typeface="Times New Roman"/>
                <a:sym typeface="Times New Roman"/>
              </a:rPr>
              <a:t>ϕ</a:t>
            </a:r>
            <a:r>
              <a:rPr b="0" baseline="-25000" i="0" lang="es-ES" sz="2400" u="none" cap="none" strike="noStrike">
                <a:solidFill>
                  <a:schemeClr val="dk1"/>
                </a:solidFill>
                <a:latin typeface="Times New Roman"/>
                <a:ea typeface="Times New Roman"/>
                <a:cs typeface="Times New Roman"/>
                <a:sym typeface="Times New Roman"/>
              </a:rPr>
              <a:t>k</a:t>
            </a:r>
            <a:r>
              <a:rPr b="0" i="0" lang="es-ES" sz="2400" u="none" cap="none" strike="noStrike">
                <a:solidFill>
                  <a:schemeClr val="dk1"/>
                </a:solidFill>
                <a:latin typeface="Times New Roman"/>
                <a:ea typeface="Times New Roman"/>
                <a:cs typeface="Times New Roman"/>
                <a:sym typeface="Times New Roman"/>
              </a:rPr>
              <a:t> = temperature-like factor </a:t>
            </a:r>
          </a:p>
          <a:p>
            <a:pPr indent="-342900" lvl="0" marL="342900" marR="0" rtl="0" algn="l">
              <a:lnSpc>
                <a:spcPct val="90000"/>
              </a:lnSpc>
              <a:spcBef>
                <a:spcPts val="480"/>
              </a:spcBef>
              <a:spcAft>
                <a:spcPts val="0"/>
              </a:spcAft>
              <a:buClr>
                <a:schemeClr val="dk1"/>
              </a:buClr>
              <a:buSzPct val="25000"/>
              <a:buFont typeface="Times New Roman"/>
              <a:buNone/>
            </a:pPr>
            <a:r>
              <a:rPr b="0" i="0" lang="es-ES" sz="2400" u="none" cap="none" strike="noStrike">
                <a:solidFill>
                  <a:schemeClr val="dk1"/>
                </a:solidFill>
                <a:latin typeface="Times New Roman"/>
                <a:ea typeface="Times New Roman"/>
                <a:cs typeface="Times New Roman"/>
                <a:sym typeface="Times New Roman"/>
              </a:rPr>
              <a:t>  τ</a:t>
            </a:r>
            <a:r>
              <a:rPr b="0" baseline="-25000" i="0" lang="es-ES" sz="2400" u="none" cap="none" strike="noStrike">
                <a:solidFill>
                  <a:schemeClr val="dk1"/>
                </a:solidFill>
                <a:latin typeface="Times New Roman"/>
                <a:ea typeface="Times New Roman"/>
                <a:cs typeface="Times New Roman"/>
                <a:sym typeface="Times New Roman"/>
              </a:rPr>
              <a:t>k</a:t>
            </a:r>
            <a:r>
              <a:rPr b="0" i="0" lang="es-ES" sz="2400" u="none" cap="none" strike="noStrike">
                <a:solidFill>
                  <a:schemeClr val="dk1"/>
                </a:solidFill>
                <a:latin typeface="Times New Roman"/>
                <a:ea typeface="Times New Roman"/>
                <a:cs typeface="Times New Roman"/>
                <a:sym typeface="Times New Roman"/>
              </a:rPr>
              <a:t>= time constant</a:t>
            </a:r>
          </a:p>
        </p:txBody>
      </p:sp>
      <p:pic>
        <p:nvPicPr>
          <p:cNvPr id="577" name="Shape 577"/>
          <p:cNvPicPr preferRelativeResize="0"/>
          <p:nvPr/>
        </p:nvPicPr>
        <p:blipFill rotWithShape="1">
          <a:blip r:embed="rId3">
            <a:alphaModFix/>
          </a:blip>
          <a:srcRect b="0" l="0" r="0" t="0"/>
          <a:stretch/>
        </p:blipFill>
        <p:spPr>
          <a:xfrm>
            <a:off x="1422400" y="1752600"/>
            <a:ext cx="5941500" cy="1676400"/>
          </a:xfrm>
          <a:prstGeom prst="rect">
            <a:avLst/>
          </a:prstGeom>
          <a:noFill/>
          <a:ln>
            <a:noFill/>
          </a:ln>
        </p:spPr>
      </p:pic>
      <p:pic>
        <p:nvPicPr>
          <p:cNvPr id="578" name="Shape 578"/>
          <p:cNvPicPr preferRelativeResize="0"/>
          <p:nvPr/>
        </p:nvPicPr>
        <p:blipFill rotWithShape="1">
          <a:blip r:embed="rId4">
            <a:alphaModFix/>
          </a:blip>
          <a:srcRect b="0" l="0" r="0" t="0"/>
          <a:stretch/>
        </p:blipFill>
        <p:spPr>
          <a:xfrm>
            <a:off x="6502400" y="3505200"/>
            <a:ext cx="3759300" cy="1066800"/>
          </a:xfrm>
          <a:prstGeom prst="rect">
            <a:avLst/>
          </a:prstGeom>
          <a:noFill/>
          <a:ln>
            <a:noFill/>
          </a:ln>
        </p:spPr>
      </p:pic>
      <p:pic>
        <p:nvPicPr>
          <p:cNvPr id="579" name="Shape 579"/>
          <p:cNvPicPr preferRelativeResize="0"/>
          <p:nvPr/>
        </p:nvPicPr>
        <p:blipFill rotWithShape="1">
          <a:blip r:embed="rId5">
            <a:alphaModFix/>
          </a:blip>
          <a:srcRect b="0" l="0" r="0" t="0"/>
          <a:stretch/>
        </p:blipFill>
        <p:spPr>
          <a:xfrm>
            <a:off x="6197600" y="4748212"/>
            <a:ext cx="5588100" cy="21098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4" name="Shape 584"/>
        <p:cNvGrpSpPr/>
        <p:nvPr/>
      </p:nvGrpSpPr>
      <p:grpSpPr>
        <a:xfrm>
          <a:off x="0" y="0"/>
          <a:ext cx="0" cy="0"/>
          <a:chOff x="0" y="0"/>
          <a:chExt cx="0" cy="0"/>
        </a:xfrm>
      </p:grpSpPr>
      <p:sp>
        <p:nvSpPr>
          <p:cNvPr id="585" name="Shape 585"/>
          <p:cNvSpPr txBox="1"/>
          <p:nvPr>
            <p:ph type="title"/>
          </p:nvPr>
        </p:nvSpPr>
        <p:spPr>
          <a:xfrm>
            <a:off x="1977850" y="1631500"/>
            <a:ext cx="8107800" cy="1325700"/>
          </a:xfrm>
          <a:prstGeom prst="rect">
            <a:avLst/>
          </a:prstGeom>
        </p:spPr>
        <p:txBody>
          <a:bodyPr anchorCtr="0" anchor="ctr" bIns="91425" lIns="91425" rIns="91425" tIns="91425">
            <a:noAutofit/>
          </a:bodyPr>
          <a:lstStyle/>
          <a:p>
            <a:pPr lvl="0">
              <a:spcBef>
                <a:spcPts val="0"/>
              </a:spcBef>
              <a:buNone/>
            </a:pPr>
            <a:r>
              <a:rPr lang="es-ES" sz="3600"/>
              <a:t>Analogías (Mecánicas y Eléctricas)</a:t>
            </a:r>
          </a:p>
        </p:txBody>
      </p:sp>
      <p:sp>
        <p:nvSpPr>
          <p:cNvPr id="586" name="Shape 586"/>
          <p:cNvSpPr txBox="1"/>
          <p:nvPr>
            <p:ph idx="1" type="body"/>
          </p:nvPr>
        </p:nvSpPr>
        <p:spPr>
          <a:xfrm>
            <a:off x="2407825" y="2902300"/>
            <a:ext cx="7152300" cy="3901800"/>
          </a:xfrm>
          <a:prstGeom prst="rect">
            <a:avLst/>
          </a:prstGeom>
        </p:spPr>
        <p:txBody>
          <a:bodyPr anchorCtr="0" anchor="t" bIns="91425" lIns="91425" rIns="91425" tIns="91425">
            <a:noAutofit/>
          </a:bodyPr>
          <a:lstStyle/>
          <a:p>
            <a:pPr lvl="0">
              <a:spcBef>
                <a:spcPts val="0"/>
              </a:spcBef>
              <a:buNone/>
            </a:pPr>
            <a:r>
              <a:rPr b="1" lang="es-ES" sz="2400"/>
              <a:t>ELÉCTRICAS:</a:t>
            </a:r>
          </a:p>
          <a:p>
            <a:pPr lvl="0">
              <a:spcBef>
                <a:spcPts val="0"/>
              </a:spcBef>
              <a:buNone/>
            </a:pPr>
            <a:r>
              <a:rPr lang="es-ES" sz="2400"/>
              <a:t>FitzHugh- Nagumo (Potencial de Acción)</a:t>
            </a:r>
          </a:p>
          <a:p>
            <a:pPr lvl="0">
              <a:spcBef>
                <a:spcPts val="0"/>
              </a:spcBef>
              <a:buNone/>
            </a:pPr>
            <a:r>
              <a:rPr lang="es-ES" sz="2400"/>
              <a:t>Carrillo - Hoppensteadt (Corrientes de Acción)</a:t>
            </a:r>
          </a:p>
          <a:p>
            <a:pPr lvl="0">
              <a:spcBef>
                <a:spcPts val="0"/>
              </a:spcBef>
              <a:buNone/>
            </a:pPr>
            <a:r>
              <a:rPr lang="es-ES" sz="2400">
                <a:solidFill>
                  <a:srgbClr val="999999"/>
                </a:solidFill>
              </a:rPr>
              <a:t>Voltage Controlled Oscillator Neuron (VCON)</a:t>
            </a:r>
          </a:p>
          <a:p>
            <a:pPr lvl="0">
              <a:spcBef>
                <a:spcPts val="0"/>
              </a:spcBef>
              <a:buNone/>
            </a:pPr>
            <a:r>
              <a:t/>
            </a:r>
            <a:endParaRPr sz="2400"/>
          </a:p>
          <a:p>
            <a:pPr indent="0" lvl="0" marL="177800" rtl="0">
              <a:spcBef>
                <a:spcPts val="0"/>
              </a:spcBef>
              <a:buNone/>
            </a:pPr>
            <a:r>
              <a:rPr b="1" lang="es-ES" sz="2400"/>
              <a:t>HIDRO-MECÁNICA:</a:t>
            </a:r>
          </a:p>
          <a:p>
            <a:pPr indent="0" lvl="0" marL="177800">
              <a:spcBef>
                <a:spcPts val="0"/>
              </a:spcBef>
              <a:buNone/>
            </a:pPr>
            <a:r>
              <a:rPr lang="es-ES" sz="2400"/>
              <a:t>Neurona Mecánica (Biestabilidad)</a:t>
            </a:r>
          </a:p>
          <a:p>
            <a:pPr lvl="0">
              <a:spcBef>
                <a:spcPts val="0"/>
              </a:spcBef>
              <a:buNone/>
            </a:pPr>
            <a:r>
              <a:t/>
            </a:r>
            <a:endParaRPr/>
          </a:p>
        </p:txBody>
      </p:sp>
      <p:sp>
        <p:nvSpPr>
          <p:cNvPr id="587" name="Shape 587"/>
          <p:cNvSpPr txBox="1"/>
          <p:nvPr/>
        </p:nvSpPr>
        <p:spPr>
          <a:xfrm>
            <a:off x="2621175" y="212625"/>
            <a:ext cx="7202100" cy="1193100"/>
          </a:xfrm>
          <a:prstGeom prst="rect">
            <a:avLst/>
          </a:prstGeom>
          <a:noFill/>
          <a:ln>
            <a:noFill/>
          </a:ln>
        </p:spPr>
        <p:txBody>
          <a:bodyPr anchorCtr="0" anchor="t" bIns="91425" lIns="91425" rIns="91425" tIns="91425">
            <a:noAutofit/>
          </a:bodyPr>
          <a:lstStyle/>
          <a:p>
            <a:pPr lvl="0" algn="ctr">
              <a:spcBef>
                <a:spcPts val="0"/>
              </a:spcBef>
              <a:buNone/>
            </a:pPr>
            <a:r>
              <a:rPr lang="es-ES"/>
              <a:t> </a:t>
            </a:r>
            <a:r>
              <a:rPr lang="es-ES" sz="4800"/>
              <a:t>Modelos </a:t>
            </a:r>
            <a:r>
              <a:rPr lang="es-ES" sz="4800"/>
              <a:t>Simplificados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2" name="Shape 592"/>
        <p:cNvGrpSpPr/>
        <p:nvPr/>
      </p:nvGrpSpPr>
      <p:grpSpPr>
        <a:xfrm>
          <a:off x="0" y="0"/>
          <a:ext cx="0" cy="0"/>
          <a:chOff x="0" y="0"/>
          <a:chExt cx="0" cy="0"/>
        </a:xfrm>
      </p:grpSpPr>
      <p:pic>
        <p:nvPicPr>
          <p:cNvPr id="593" name="Shape 593"/>
          <p:cNvPicPr preferRelativeResize="0"/>
          <p:nvPr/>
        </p:nvPicPr>
        <p:blipFill>
          <a:blip r:embed="rId3">
            <a:alphaModFix/>
          </a:blip>
          <a:stretch>
            <a:fillRect/>
          </a:stretch>
        </p:blipFill>
        <p:spPr>
          <a:xfrm>
            <a:off x="2444450" y="0"/>
            <a:ext cx="6871474" cy="6725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8" name="Shape 598"/>
        <p:cNvGrpSpPr/>
        <p:nvPr/>
      </p:nvGrpSpPr>
      <p:grpSpPr>
        <a:xfrm>
          <a:off x="0" y="0"/>
          <a:ext cx="0" cy="0"/>
          <a:chOff x="0" y="0"/>
          <a:chExt cx="0" cy="0"/>
        </a:xfrm>
      </p:grpSpPr>
      <p:sp>
        <p:nvSpPr>
          <p:cNvPr descr="Large confetti" id="599" name="Shape 599"/>
          <p:cNvSpPr txBox="1"/>
          <p:nvPr>
            <p:ph type="title"/>
          </p:nvPr>
        </p:nvSpPr>
        <p:spPr>
          <a:xfrm>
            <a:off x="2884699" y="0"/>
            <a:ext cx="91344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Arimo"/>
              <a:buNone/>
            </a:pPr>
            <a:r>
              <a:rPr lang="es-ES" sz="3200">
                <a:latin typeface="Arimo"/>
                <a:ea typeface="Arimo"/>
                <a:cs typeface="Arimo"/>
                <a:sym typeface="Arimo"/>
              </a:rPr>
              <a:t>Matemática del fenómeno de excitabilidad</a:t>
            </a:r>
          </a:p>
        </p:txBody>
      </p:sp>
      <p:pic>
        <p:nvPicPr>
          <p:cNvPr descr="Z:\User\Miguel\imagenes\potenciales\Dibujo2 de FHN.bmp" id="600" name="Shape 600"/>
          <p:cNvPicPr preferRelativeResize="0"/>
          <p:nvPr/>
        </p:nvPicPr>
        <p:blipFill rotWithShape="1">
          <a:blip r:embed="rId3">
            <a:alphaModFix/>
          </a:blip>
          <a:srcRect b="0" l="0" r="0" t="0"/>
          <a:stretch/>
        </p:blipFill>
        <p:spPr>
          <a:xfrm>
            <a:off x="11" y="3552900"/>
            <a:ext cx="7047900" cy="3305099"/>
          </a:xfrm>
          <a:prstGeom prst="rect">
            <a:avLst/>
          </a:prstGeom>
          <a:noFill/>
          <a:ln>
            <a:noFill/>
          </a:ln>
        </p:spPr>
      </p:pic>
      <p:pic>
        <p:nvPicPr>
          <p:cNvPr id="601" name="Shape 601"/>
          <p:cNvPicPr preferRelativeResize="0"/>
          <p:nvPr/>
        </p:nvPicPr>
        <p:blipFill rotWithShape="1">
          <a:blip r:embed="rId4">
            <a:alphaModFix/>
          </a:blip>
          <a:srcRect b="0" l="0" r="0" t="0"/>
          <a:stretch/>
        </p:blipFill>
        <p:spPr>
          <a:xfrm>
            <a:off x="1647150" y="1746550"/>
            <a:ext cx="3962400" cy="1663800"/>
          </a:xfrm>
          <a:prstGeom prst="rect">
            <a:avLst/>
          </a:prstGeom>
          <a:noFill/>
          <a:ln>
            <a:noFill/>
          </a:ln>
        </p:spPr>
      </p:pic>
      <p:sp>
        <p:nvSpPr>
          <p:cNvPr id="602" name="Shape 602"/>
          <p:cNvSpPr txBox="1"/>
          <p:nvPr/>
        </p:nvSpPr>
        <p:spPr>
          <a:xfrm>
            <a:off x="3660775" y="5429250"/>
            <a:ext cx="3387000" cy="3999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s-ES" sz="2000" u="none" cap="none" strike="noStrike">
                <a:solidFill>
                  <a:schemeClr val="dk1"/>
                </a:solidFill>
                <a:latin typeface="Arimo"/>
                <a:ea typeface="Arimo"/>
                <a:cs typeface="Arimo"/>
                <a:sym typeface="Arimo"/>
              </a:rPr>
              <a:t>Electric Acti</a:t>
            </a:r>
            <a:r>
              <a:rPr lang="es-ES" sz="2000">
                <a:solidFill>
                  <a:schemeClr val="dk1"/>
                </a:solidFill>
                <a:latin typeface="Arimo"/>
                <a:ea typeface="Arimo"/>
                <a:cs typeface="Arimo"/>
                <a:sym typeface="Arimo"/>
              </a:rPr>
              <a:t>on </a:t>
            </a:r>
            <a:r>
              <a:rPr b="0" i="0" lang="es-ES" sz="2000" u="none" cap="none" strike="noStrike">
                <a:solidFill>
                  <a:schemeClr val="dk1"/>
                </a:solidFill>
                <a:latin typeface="Arimo"/>
                <a:ea typeface="Arimo"/>
                <a:cs typeface="Arimo"/>
                <a:sym typeface="Arimo"/>
              </a:rPr>
              <a:t>Potential V(t)</a:t>
            </a:r>
          </a:p>
        </p:txBody>
      </p:sp>
      <p:pic>
        <p:nvPicPr>
          <p:cNvPr descr="Nagumo_Circuit.gif" id="603" name="Shape 603"/>
          <p:cNvPicPr preferRelativeResize="0"/>
          <p:nvPr/>
        </p:nvPicPr>
        <p:blipFill rotWithShape="1">
          <a:blip r:embed="rId5">
            <a:alphaModFix/>
          </a:blip>
          <a:srcRect b="0" l="0" r="0" t="0"/>
          <a:stretch/>
        </p:blipFill>
        <p:spPr>
          <a:xfrm>
            <a:off x="8775675" y="1430249"/>
            <a:ext cx="2875200" cy="3305100"/>
          </a:xfrm>
          <a:prstGeom prst="rect">
            <a:avLst/>
          </a:prstGeom>
          <a:noFill/>
          <a:ln>
            <a:noFill/>
          </a:ln>
        </p:spPr>
      </p:pic>
      <p:pic>
        <p:nvPicPr>
          <p:cNvPr id="604" name="Shape 604"/>
          <p:cNvPicPr preferRelativeResize="0"/>
          <p:nvPr/>
        </p:nvPicPr>
        <p:blipFill rotWithShape="1">
          <a:blip r:embed="rId6">
            <a:alphaModFix/>
          </a:blip>
          <a:srcRect b="0" l="0" r="0" t="0"/>
          <a:stretch/>
        </p:blipFill>
        <p:spPr>
          <a:xfrm>
            <a:off x="7795899" y="5075012"/>
            <a:ext cx="4029575" cy="619200"/>
          </a:xfrm>
          <a:prstGeom prst="rect">
            <a:avLst/>
          </a:prstGeom>
          <a:noFill/>
          <a:ln>
            <a:noFill/>
          </a:ln>
        </p:spPr>
      </p:pic>
      <p:pic>
        <p:nvPicPr>
          <p:cNvPr id="605" name="Shape 605"/>
          <p:cNvPicPr preferRelativeResize="0"/>
          <p:nvPr/>
        </p:nvPicPr>
        <p:blipFill rotWithShape="1">
          <a:blip r:embed="rId7">
            <a:alphaModFix/>
          </a:blip>
          <a:srcRect b="0" l="31892" r="26944" t="0"/>
          <a:stretch/>
        </p:blipFill>
        <p:spPr>
          <a:xfrm>
            <a:off x="6424125" y="1988449"/>
            <a:ext cx="2031874" cy="2564799"/>
          </a:xfrm>
          <a:prstGeom prst="rect">
            <a:avLst/>
          </a:prstGeom>
          <a:noFill/>
          <a:ln>
            <a:noFill/>
          </a:ln>
        </p:spPr>
      </p:pic>
      <p:sp>
        <p:nvSpPr>
          <p:cNvPr id="606" name="Shape 606"/>
          <p:cNvSpPr txBox="1"/>
          <p:nvPr/>
        </p:nvSpPr>
        <p:spPr>
          <a:xfrm>
            <a:off x="2261025" y="6033875"/>
            <a:ext cx="8610300" cy="619200"/>
          </a:xfrm>
          <a:prstGeom prst="rect">
            <a:avLst/>
          </a:prstGeom>
          <a:noFill/>
          <a:ln>
            <a:noFill/>
          </a:ln>
        </p:spPr>
        <p:txBody>
          <a:bodyPr anchorCtr="0" anchor="t" bIns="91425" lIns="91425" rIns="91425" tIns="91425">
            <a:noAutofit/>
          </a:bodyPr>
          <a:lstStyle/>
          <a:p>
            <a:pPr lvl="0" rtl="0">
              <a:lnSpc>
                <a:spcPct val="90000"/>
              </a:lnSpc>
              <a:spcBef>
                <a:spcPts val="0"/>
              </a:spcBef>
              <a:buClr>
                <a:schemeClr val="dk1"/>
              </a:buClr>
              <a:buSzPct val="25000"/>
              <a:buFont typeface="Arimo"/>
              <a:buNone/>
            </a:pPr>
            <a:r>
              <a:rPr lang="es-ES" sz="2400">
                <a:solidFill>
                  <a:schemeClr val="dk1"/>
                </a:solidFill>
                <a:latin typeface="Arimo"/>
                <a:ea typeface="Arimo"/>
                <a:cs typeface="Arimo"/>
                <a:sym typeface="Arimo"/>
              </a:rPr>
              <a:t>FitzHugh-Nagumo / </a:t>
            </a:r>
            <a:r>
              <a:rPr lang="es-ES" sz="2400">
                <a:solidFill>
                  <a:schemeClr val="dk1"/>
                </a:solidFill>
              </a:rPr>
              <a:t>Balthazar </a:t>
            </a:r>
            <a:r>
              <a:rPr lang="es-ES" sz="2400">
                <a:solidFill>
                  <a:schemeClr val="dk1"/>
                </a:solidFill>
                <a:latin typeface="Arimo"/>
                <a:ea typeface="Arimo"/>
                <a:cs typeface="Arimo"/>
                <a:sym typeface="Arimo"/>
              </a:rPr>
              <a:t>van der Pol - Bonhoeffer</a:t>
            </a:r>
          </a:p>
        </p:txBody>
      </p:sp>
      <p:sp>
        <p:nvSpPr>
          <p:cNvPr id="607" name="Shape 607"/>
          <p:cNvSpPr txBox="1"/>
          <p:nvPr/>
        </p:nvSpPr>
        <p:spPr>
          <a:xfrm>
            <a:off x="6107025" y="1181450"/>
            <a:ext cx="3016800" cy="807000"/>
          </a:xfrm>
          <a:prstGeom prst="rect">
            <a:avLst/>
          </a:prstGeom>
          <a:noFill/>
          <a:ln>
            <a:noFill/>
          </a:ln>
        </p:spPr>
        <p:txBody>
          <a:bodyPr anchorCtr="0" anchor="ctr" bIns="91425" lIns="91425" rIns="91425" tIns="91425">
            <a:noAutofit/>
          </a:bodyPr>
          <a:lstStyle/>
          <a:p>
            <a:pPr indent="-50800" lvl="0" marL="228600" rtl="0">
              <a:lnSpc>
                <a:spcPct val="90000"/>
              </a:lnSpc>
              <a:spcBef>
                <a:spcPts val="1000"/>
              </a:spcBef>
              <a:buNone/>
            </a:pPr>
            <a:r>
              <a:rPr lang="es-ES" sz="2400">
                <a:solidFill>
                  <a:schemeClr val="dk1"/>
                </a:solidFill>
                <a:latin typeface="Calibri"/>
                <a:ea typeface="Calibri"/>
                <a:cs typeface="Calibri"/>
                <a:sym typeface="Calibri"/>
              </a:rPr>
              <a:t>Resistencia Negativa</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1" name="Shape 611"/>
        <p:cNvGrpSpPr/>
        <p:nvPr/>
      </p:nvGrpSpPr>
      <p:grpSpPr>
        <a:xfrm>
          <a:off x="0" y="0"/>
          <a:ext cx="0" cy="0"/>
          <a:chOff x="0" y="0"/>
          <a:chExt cx="0" cy="0"/>
        </a:xfrm>
      </p:grpSpPr>
      <p:sp>
        <p:nvSpPr>
          <p:cNvPr descr="Large confetti" id="612" name="Shape 612"/>
          <p:cNvSpPr txBox="1"/>
          <p:nvPr>
            <p:ph type="title"/>
          </p:nvPr>
        </p:nvSpPr>
        <p:spPr>
          <a:xfrm>
            <a:off x="1828800" y="228600"/>
            <a:ext cx="103632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3600" u="none">
                <a:solidFill>
                  <a:schemeClr val="dk2"/>
                </a:solidFill>
                <a:latin typeface="Times New Roman"/>
                <a:ea typeface="Times New Roman"/>
                <a:cs typeface="Times New Roman"/>
                <a:sym typeface="Times New Roman"/>
              </a:rPr>
              <a:t>Phase plane analysis in Neurobiology</a:t>
            </a:r>
            <a:br>
              <a:rPr b="0" i="0" lang="es-ES" sz="3600" u="none">
                <a:solidFill>
                  <a:schemeClr val="dk2"/>
                </a:solidFill>
                <a:latin typeface="Times New Roman"/>
                <a:ea typeface="Times New Roman"/>
                <a:cs typeface="Times New Roman"/>
                <a:sym typeface="Times New Roman"/>
              </a:rPr>
            </a:br>
            <a:r>
              <a:rPr b="0" i="0" lang="es-ES" sz="3200" u="none">
                <a:solidFill>
                  <a:schemeClr val="dk2"/>
                </a:solidFill>
                <a:latin typeface="Times New Roman"/>
                <a:ea typeface="Times New Roman"/>
                <a:cs typeface="Times New Roman"/>
                <a:sym typeface="Times New Roman"/>
              </a:rPr>
              <a:t>Laboratory of Biophysics, NIH</a:t>
            </a:r>
          </a:p>
        </p:txBody>
      </p:sp>
      <p:pic>
        <p:nvPicPr>
          <p:cNvPr id="613" name="Shape 613"/>
          <p:cNvPicPr preferRelativeResize="0"/>
          <p:nvPr/>
        </p:nvPicPr>
        <p:blipFill rotWithShape="1">
          <a:blip r:embed="rId3">
            <a:alphaModFix/>
          </a:blip>
          <a:srcRect b="0" l="0" r="0" t="0"/>
          <a:stretch/>
        </p:blipFill>
        <p:spPr>
          <a:xfrm>
            <a:off x="6019800" y="3321050"/>
            <a:ext cx="152400" cy="216000"/>
          </a:xfrm>
          <a:prstGeom prst="rect">
            <a:avLst/>
          </a:prstGeom>
          <a:noFill/>
          <a:ln>
            <a:noFill/>
          </a:ln>
        </p:spPr>
      </p:pic>
      <p:pic>
        <p:nvPicPr>
          <p:cNvPr id="614" name="Shape 614"/>
          <p:cNvPicPr preferRelativeResize="0"/>
          <p:nvPr/>
        </p:nvPicPr>
        <p:blipFill rotWithShape="1">
          <a:blip r:embed="rId4">
            <a:alphaModFix/>
          </a:blip>
          <a:srcRect b="0" l="0" r="0" t="0"/>
          <a:stretch/>
        </p:blipFill>
        <p:spPr>
          <a:xfrm>
            <a:off x="5486400" y="3324225"/>
            <a:ext cx="1219200" cy="207900"/>
          </a:xfrm>
          <a:prstGeom prst="rect">
            <a:avLst/>
          </a:prstGeom>
          <a:noFill/>
          <a:ln>
            <a:noFill/>
          </a:ln>
        </p:spPr>
      </p:pic>
      <p:pic>
        <p:nvPicPr>
          <p:cNvPr descr="Z:\User\Miguel\imagenes\escaneadas\escan3-1.bmp" id="615" name="Shape 615"/>
          <p:cNvPicPr preferRelativeResize="0"/>
          <p:nvPr/>
        </p:nvPicPr>
        <p:blipFill rotWithShape="1">
          <a:blip r:embed="rId5">
            <a:alphaModFix/>
          </a:blip>
          <a:srcRect b="0" l="0" r="0" t="0"/>
          <a:stretch/>
        </p:blipFill>
        <p:spPr>
          <a:xfrm>
            <a:off x="304800" y="1752600"/>
            <a:ext cx="11582400" cy="4816500"/>
          </a:xfrm>
          <a:prstGeom prst="rect">
            <a:avLst/>
          </a:prstGeom>
          <a:noFill/>
          <a:ln>
            <a:noFill/>
          </a:ln>
        </p:spPr>
      </p:pic>
      <p:sp>
        <p:nvSpPr>
          <p:cNvPr id="616" name="Shape 616"/>
          <p:cNvSpPr txBox="1"/>
          <p:nvPr/>
        </p:nvSpPr>
        <p:spPr>
          <a:xfrm>
            <a:off x="10160000" y="1905000"/>
            <a:ext cx="1464900"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Times New Roman"/>
              <a:buNone/>
            </a:pPr>
            <a:r>
              <a:rPr b="0" i="0" lang="es-ES" sz="2400" u="none">
                <a:solidFill>
                  <a:schemeClr val="dk1"/>
                </a:solidFill>
                <a:latin typeface="Times New Roman"/>
                <a:ea typeface="Times New Roman"/>
                <a:cs typeface="Times New Roman"/>
                <a:sym typeface="Times New Roman"/>
              </a:rPr>
              <a:t>(1969)</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0" name="Shape 620"/>
        <p:cNvGrpSpPr/>
        <p:nvPr/>
      </p:nvGrpSpPr>
      <p:grpSpPr>
        <a:xfrm>
          <a:off x="0" y="0"/>
          <a:ext cx="0" cy="0"/>
          <a:chOff x="0" y="0"/>
          <a:chExt cx="0" cy="0"/>
        </a:xfrm>
      </p:grpSpPr>
      <p:sp>
        <p:nvSpPr>
          <p:cNvPr descr="Large confetti" id="621" name="Shape 621"/>
          <p:cNvSpPr txBox="1"/>
          <p:nvPr>
            <p:ph type="title"/>
          </p:nvPr>
        </p:nvSpPr>
        <p:spPr>
          <a:xfrm>
            <a:off x="1458382" y="284162"/>
            <a:ext cx="103632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4400" u="none">
                <a:solidFill>
                  <a:schemeClr val="dk2"/>
                </a:solidFill>
                <a:latin typeface="Times New Roman"/>
                <a:ea typeface="Times New Roman"/>
                <a:cs typeface="Times New Roman"/>
                <a:sym typeface="Times New Roman"/>
              </a:rPr>
              <a:t>Disparo repetido</a:t>
            </a:r>
          </a:p>
        </p:txBody>
      </p:sp>
      <p:pic>
        <p:nvPicPr>
          <p:cNvPr descr="C:\User\Miguel\MAESTRIA\TesisM\ImTesisM\tren4.bmp" id="622" name="Shape 622"/>
          <p:cNvPicPr preferRelativeResize="0"/>
          <p:nvPr/>
        </p:nvPicPr>
        <p:blipFill rotWithShape="1">
          <a:blip r:embed="rId3">
            <a:alphaModFix/>
          </a:blip>
          <a:srcRect b="0" l="0" r="0" t="0"/>
          <a:stretch/>
        </p:blipFill>
        <p:spPr>
          <a:xfrm>
            <a:off x="1727200" y="3352800"/>
            <a:ext cx="8532300" cy="1749300"/>
          </a:xfrm>
          <a:prstGeom prst="rect">
            <a:avLst/>
          </a:prstGeom>
          <a:noFill/>
          <a:ln>
            <a:noFill/>
          </a:ln>
        </p:spPr>
      </p:pic>
      <p:sp>
        <p:nvSpPr>
          <p:cNvPr id="623" name="Shape 623"/>
          <p:cNvSpPr txBox="1"/>
          <p:nvPr/>
        </p:nvSpPr>
        <p:spPr>
          <a:xfrm>
            <a:off x="1117600" y="1905000"/>
            <a:ext cx="10191600" cy="1397100"/>
          </a:xfrm>
          <a:prstGeom prst="rect">
            <a:avLst/>
          </a:prstGeom>
          <a:noFill/>
          <a:ln>
            <a:noFill/>
          </a:ln>
        </p:spPr>
        <p:txBody>
          <a:bodyPr anchorCtr="0" anchor="t" bIns="45700" lIns="91425" rIns="91425" tIns="45700">
            <a:noAutofit/>
          </a:bodyPr>
          <a:lstStyle/>
          <a:p>
            <a:pPr indent="0" lvl="1" marL="457200" marR="0" rtl="0" algn="l">
              <a:lnSpc>
                <a:spcPct val="100000"/>
              </a:lnSpc>
              <a:spcBef>
                <a:spcPts val="0"/>
              </a:spcBef>
              <a:spcAft>
                <a:spcPts val="0"/>
              </a:spcAft>
              <a:buClr>
                <a:schemeClr val="lt2"/>
              </a:buClr>
              <a:buSzPct val="70000"/>
              <a:buFont typeface="Noto Sans Symbols"/>
              <a:buChar char="■"/>
            </a:pPr>
            <a:r>
              <a:rPr b="0" i="0" lang="es-ES" sz="2800" u="none" cap="none" strike="noStrike">
                <a:solidFill>
                  <a:schemeClr val="dk1"/>
                </a:solidFill>
                <a:latin typeface="Arimo"/>
                <a:ea typeface="Arimo"/>
                <a:cs typeface="Arimo"/>
                <a:sym typeface="Arimo"/>
              </a:rPr>
              <a:t>  Relaxation Oscillations: Periodic response to a</a:t>
            </a:r>
          </a:p>
          <a:p>
            <a:pPr indent="0" lvl="1" marL="457200" marR="0" rtl="0" algn="l">
              <a:lnSpc>
                <a:spcPct val="100000"/>
              </a:lnSpc>
              <a:spcBef>
                <a:spcPts val="560"/>
              </a:spcBef>
              <a:spcAft>
                <a:spcPts val="0"/>
              </a:spcAft>
              <a:buClr>
                <a:schemeClr val="dk1"/>
              </a:buClr>
              <a:buSzPct val="25000"/>
              <a:buFont typeface="Arimo"/>
              <a:buNone/>
            </a:pPr>
            <a:r>
              <a:rPr b="0" i="0" lang="es-ES" sz="2800" u="none" cap="none" strike="noStrike">
                <a:solidFill>
                  <a:schemeClr val="dk1"/>
                </a:solidFill>
                <a:latin typeface="Arimo"/>
                <a:ea typeface="Arimo"/>
                <a:cs typeface="Arimo"/>
                <a:sym typeface="Arimo"/>
              </a:rPr>
              <a:t>constant estimulus (direct current)</a:t>
            </a:r>
          </a:p>
          <a:p>
            <a:pPr indent="0" lvl="0" marL="0" marR="0" rtl="0" algn="l">
              <a:lnSpc>
                <a:spcPct val="100000"/>
              </a:lnSpc>
              <a:spcBef>
                <a:spcPts val="0"/>
              </a:spcBef>
              <a:spcAft>
                <a:spcPts val="0"/>
              </a:spcAft>
              <a:buNone/>
            </a:pPr>
            <a:r>
              <a:t/>
            </a:r>
            <a:endParaRPr b="0" i="0" sz="2800" u="none" cap="none" strike="noStrike">
              <a:solidFill>
                <a:schemeClr val="dk1"/>
              </a:solidFill>
              <a:latin typeface="Arimo"/>
              <a:ea typeface="Arimo"/>
              <a:cs typeface="Arimo"/>
              <a:sym typeface="Arim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5" name="Shape 485"/>
        <p:cNvGrpSpPr/>
        <p:nvPr/>
      </p:nvGrpSpPr>
      <p:grpSpPr>
        <a:xfrm>
          <a:off x="0" y="0"/>
          <a:ext cx="0" cy="0"/>
          <a:chOff x="0" y="0"/>
          <a:chExt cx="0" cy="0"/>
        </a:xfrm>
      </p:grpSpPr>
      <p:sp>
        <p:nvSpPr>
          <p:cNvPr id="486" name="Shape 486"/>
          <p:cNvSpPr txBox="1"/>
          <p:nvPr>
            <p:ph type="title"/>
          </p:nvPr>
        </p:nvSpPr>
        <p:spPr>
          <a:xfrm>
            <a:off x="3790700" y="-92075"/>
            <a:ext cx="8629800" cy="1325700"/>
          </a:xfrm>
          <a:prstGeom prst="rect">
            <a:avLst/>
          </a:prstGeom>
        </p:spPr>
        <p:txBody>
          <a:bodyPr anchorCtr="0" anchor="ctr" bIns="91425" lIns="91425" rIns="91425" tIns="91425">
            <a:noAutofit/>
          </a:bodyPr>
          <a:lstStyle/>
          <a:p>
            <a:pPr lvl="0" rtl="0">
              <a:spcBef>
                <a:spcPts val="0"/>
              </a:spcBef>
              <a:buNone/>
            </a:pPr>
            <a:r>
              <a:rPr lang="es-ES"/>
              <a:t>Hipócrates, siglo V a.c.</a:t>
            </a:r>
          </a:p>
        </p:txBody>
      </p:sp>
      <p:sp>
        <p:nvSpPr>
          <p:cNvPr id="487" name="Shape 487"/>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0" lvl="0" marL="0" rtl="0" algn="just">
              <a:spcBef>
                <a:spcPts val="0"/>
              </a:spcBef>
              <a:buNone/>
            </a:pPr>
            <a:r>
              <a:rPr lang="es-ES" sz="3000"/>
              <a:t>Los hombres deben saber que el cerebro es el responsable exclusivo de las alegrías, los placeres, la risa y la diversión, y de la pena, la aflicción, el desaliento y las lamentaciones. Y gracias al cerebro, de manera especial, adquirimos sabiduría y conocimientos, y vemos, oímos y sabemos lo que es repugnante y lo que es bello, lo que es malo y lo que es bueno, lo que es dulce y lo que es insípido.</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8" name="Shape 628"/>
        <p:cNvGrpSpPr/>
        <p:nvPr/>
      </p:nvGrpSpPr>
      <p:grpSpPr>
        <a:xfrm>
          <a:off x="0" y="0"/>
          <a:ext cx="0" cy="0"/>
          <a:chOff x="0" y="0"/>
          <a:chExt cx="0" cy="0"/>
        </a:xfrm>
      </p:grpSpPr>
      <p:sp>
        <p:nvSpPr>
          <p:cNvPr id="629" name="Shape 629"/>
          <p:cNvSpPr txBox="1"/>
          <p:nvPr>
            <p:ph type="title"/>
          </p:nvPr>
        </p:nvSpPr>
        <p:spPr>
          <a:xfrm>
            <a:off x="2746550" y="-64100"/>
            <a:ext cx="10515600" cy="1325700"/>
          </a:xfrm>
          <a:prstGeom prst="rect">
            <a:avLst/>
          </a:prstGeom>
        </p:spPr>
        <p:txBody>
          <a:bodyPr anchorCtr="0" anchor="ctr" bIns="91425" lIns="91425" rIns="91425" tIns="91425">
            <a:noAutofit/>
          </a:bodyPr>
          <a:lstStyle/>
          <a:p>
            <a:pPr lvl="0">
              <a:spcBef>
                <a:spcPts val="0"/>
              </a:spcBef>
              <a:buNone/>
            </a:pPr>
            <a:r>
              <a:rPr lang="es-ES" sz="3600"/>
              <a:t>Excitabilidad &amp; Oscilaciones autosostenidas</a:t>
            </a:r>
          </a:p>
          <a:p>
            <a:pPr lvl="0" rtl="0">
              <a:spcBef>
                <a:spcPts val="0"/>
              </a:spcBef>
              <a:buNone/>
            </a:pPr>
            <a:r>
              <a:rPr lang="es-ES" sz="3600"/>
              <a:t>                Bifurcación de Hopf</a:t>
            </a:r>
          </a:p>
        </p:txBody>
      </p:sp>
      <p:pic>
        <p:nvPicPr>
          <p:cNvPr id="630" name="Shape 630"/>
          <p:cNvPicPr preferRelativeResize="0"/>
          <p:nvPr/>
        </p:nvPicPr>
        <p:blipFill>
          <a:blip r:embed="rId3">
            <a:alphaModFix/>
          </a:blip>
          <a:stretch>
            <a:fillRect/>
          </a:stretch>
        </p:blipFill>
        <p:spPr>
          <a:xfrm>
            <a:off x="2746550" y="1690825"/>
            <a:ext cx="6426700" cy="50669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5" name="Shape 635"/>
        <p:cNvGrpSpPr/>
        <p:nvPr/>
      </p:nvGrpSpPr>
      <p:grpSpPr>
        <a:xfrm>
          <a:off x="0" y="0"/>
          <a:ext cx="0" cy="0"/>
          <a:chOff x="0" y="0"/>
          <a:chExt cx="0" cy="0"/>
        </a:xfrm>
      </p:grpSpPr>
      <p:sp>
        <p:nvSpPr>
          <p:cNvPr id="636" name="Shape 636"/>
          <p:cNvSpPr txBox="1"/>
          <p:nvPr>
            <p:ph type="title"/>
          </p:nvPr>
        </p:nvSpPr>
        <p:spPr>
          <a:xfrm>
            <a:off x="838200" y="365125"/>
            <a:ext cx="10515600" cy="1325700"/>
          </a:xfrm>
          <a:prstGeom prst="rect">
            <a:avLst/>
          </a:prstGeom>
        </p:spPr>
        <p:txBody>
          <a:bodyPr anchorCtr="0" anchor="ctr" bIns="91425" lIns="91425" rIns="91425" tIns="91425">
            <a:noAutofit/>
          </a:bodyPr>
          <a:lstStyle/>
          <a:p>
            <a:pPr lvl="0" rtl="0">
              <a:spcBef>
                <a:spcPts val="0"/>
              </a:spcBef>
              <a:buNone/>
            </a:pPr>
            <a:r>
              <a:t/>
            </a:r>
            <a:endParaRPr/>
          </a:p>
        </p:txBody>
      </p:sp>
      <p:sp>
        <p:nvSpPr>
          <p:cNvPr id="637" name="Shape 637"/>
          <p:cNvSpPr txBox="1"/>
          <p:nvPr>
            <p:ph idx="1" type="body"/>
          </p:nvPr>
        </p:nvSpPr>
        <p:spPr>
          <a:xfrm>
            <a:off x="838200" y="1825625"/>
            <a:ext cx="10515600" cy="4351200"/>
          </a:xfrm>
          <a:prstGeom prst="rect">
            <a:avLst/>
          </a:prstGeom>
        </p:spPr>
        <p:txBody>
          <a:bodyPr anchorCtr="0" anchor="t" bIns="91425" lIns="91425" rIns="91425" tIns="91425">
            <a:noAutofit/>
          </a:bodyPr>
          <a:lstStyle/>
          <a:p>
            <a:pPr lvl="0" rtl="0">
              <a:spcBef>
                <a:spcPts val="0"/>
              </a:spcBef>
              <a:buNone/>
            </a:pPr>
            <a:r>
              <a:t/>
            </a:r>
            <a:endParaRPr/>
          </a:p>
        </p:txBody>
      </p:sp>
      <p:pic>
        <p:nvPicPr>
          <p:cNvPr id="638" name="Shape 638"/>
          <p:cNvPicPr preferRelativeResize="0"/>
          <p:nvPr/>
        </p:nvPicPr>
        <p:blipFill>
          <a:blip r:embed="rId3">
            <a:alphaModFix/>
          </a:blip>
          <a:stretch>
            <a:fillRect/>
          </a:stretch>
        </p:blipFill>
        <p:spPr>
          <a:xfrm>
            <a:off x="1023937" y="809625"/>
            <a:ext cx="10144125" cy="5238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3" name="Shape 643"/>
        <p:cNvGrpSpPr/>
        <p:nvPr/>
      </p:nvGrpSpPr>
      <p:grpSpPr>
        <a:xfrm>
          <a:off x="0" y="0"/>
          <a:ext cx="0" cy="0"/>
          <a:chOff x="0" y="0"/>
          <a:chExt cx="0" cy="0"/>
        </a:xfrm>
      </p:grpSpPr>
      <p:pic>
        <p:nvPicPr>
          <p:cNvPr id="644" name="Shape 644"/>
          <p:cNvPicPr preferRelativeResize="0"/>
          <p:nvPr/>
        </p:nvPicPr>
        <p:blipFill>
          <a:blip r:embed="rId3">
            <a:alphaModFix/>
          </a:blip>
          <a:stretch>
            <a:fillRect/>
          </a:stretch>
        </p:blipFill>
        <p:spPr>
          <a:xfrm>
            <a:off x="2395000" y="137925"/>
            <a:ext cx="7162800" cy="66009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648" name="Shape 648"/>
        <p:cNvGrpSpPr/>
        <p:nvPr/>
      </p:nvGrpSpPr>
      <p:grpSpPr>
        <a:xfrm>
          <a:off x="0" y="0"/>
          <a:ext cx="0" cy="0"/>
          <a:chOff x="0" y="0"/>
          <a:chExt cx="0" cy="0"/>
        </a:xfrm>
      </p:grpSpPr>
      <p:sp>
        <p:nvSpPr>
          <p:cNvPr id="649" name="Shape 649"/>
          <p:cNvSpPr txBox="1"/>
          <p:nvPr>
            <p:ph type="title"/>
          </p:nvPr>
        </p:nvSpPr>
        <p:spPr>
          <a:xfrm>
            <a:off x="1200149" y="2565400"/>
            <a:ext cx="95040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Arimo"/>
              <a:buNone/>
            </a:pPr>
            <a:r>
              <a:rPr b="0" i="0" lang="es-ES" sz="4400" u="none" cap="none" strike="noStrike">
                <a:solidFill>
                  <a:schemeClr val="dk2"/>
                </a:solidFill>
                <a:latin typeface="Arimo"/>
                <a:ea typeface="Arimo"/>
                <a:cs typeface="Arimo"/>
                <a:sym typeface="Arimo"/>
              </a:rPr>
              <a:t>Bursting</a:t>
            </a:r>
          </a:p>
        </p:txBody>
      </p:sp>
      <p:sp>
        <p:nvSpPr>
          <p:cNvPr id="650" name="Shape 650"/>
          <p:cNvSpPr txBox="1"/>
          <p:nvPr>
            <p:ph idx="1" type="body"/>
          </p:nvPr>
        </p:nvSpPr>
        <p:spPr>
          <a:xfrm>
            <a:off x="814916" y="5589587"/>
            <a:ext cx="10462800" cy="7953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25000"/>
              <a:buFont typeface="Arimo"/>
              <a:buNone/>
            </a:pPr>
            <a:r>
              <a:rPr b="0" i="0" lang="es-ES" sz="1600" u="none">
                <a:solidFill>
                  <a:schemeClr val="dk1"/>
                </a:solidFill>
                <a:latin typeface="Arimo"/>
                <a:ea typeface="Arimo"/>
                <a:cs typeface="Arimo"/>
                <a:sym typeface="Arimo"/>
              </a:rPr>
              <a:t>	Steven M. Baer, John Rinzel, Humberto Carrillo Calvet. </a:t>
            </a:r>
            <a:r>
              <a:rPr b="1" i="0" lang="es-ES" sz="1600" u="none">
                <a:solidFill>
                  <a:schemeClr val="dk1"/>
                </a:solidFill>
                <a:latin typeface="Arimo"/>
                <a:ea typeface="Arimo"/>
                <a:cs typeface="Arimo"/>
                <a:sym typeface="Arimo"/>
              </a:rPr>
              <a:t>Analysis of an Autonomous Phase Model for Neuronal Parabolic Bursting</a:t>
            </a:r>
            <a:r>
              <a:rPr b="0" i="0" lang="es-ES" sz="1600" u="none">
                <a:solidFill>
                  <a:schemeClr val="dk1"/>
                </a:solidFill>
                <a:latin typeface="Arimo"/>
                <a:ea typeface="Arimo"/>
                <a:cs typeface="Arimo"/>
                <a:sym typeface="Arimo"/>
              </a:rPr>
              <a:t>. </a:t>
            </a:r>
            <a:r>
              <a:rPr b="0" i="1" lang="es-ES" sz="1600" u="none">
                <a:solidFill>
                  <a:schemeClr val="dk1"/>
                </a:solidFill>
                <a:latin typeface="Arimo"/>
                <a:ea typeface="Arimo"/>
                <a:cs typeface="Arimo"/>
                <a:sym typeface="Arimo"/>
              </a:rPr>
              <a:t>Journal of Mathematical Biology</a:t>
            </a:r>
            <a:r>
              <a:rPr b="0" i="0" lang="es-ES" sz="1600" u="none">
                <a:solidFill>
                  <a:schemeClr val="dk1"/>
                </a:solidFill>
                <a:latin typeface="Arimo"/>
                <a:ea typeface="Arimo"/>
                <a:cs typeface="Arimo"/>
                <a:sym typeface="Arimo"/>
              </a:rPr>
              <a:t>, Vol. 33 1995, pp 309-333. </a:t>
            </a:r>
          </a:p>
        </p:txBody>
      </p:sp>
      <p:pic>
        <p:nvPicPr>
          <p:cNvPr id="651" name="Shape 651"/>
          <p:cNvPicPr preferRelativeResize="0"/>
          <p:nvPr/>
        </p:nvPicPr>
        <p:blipFill rotWithShape="1">
          <a:blip r:embed="rId4">
            <a:alphaModFix/>
          </a:blip>
          <a:srcRect b="0" l="0" r="0" t="0"/>
          <a:stretch/>
        </p:blipFill>
        <p:spPr>
          <a:xfrm>
            <a:off x="5422900" y="692150"/>
            <a:ext cx="5422800" cy="4457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6" name="Shape 656"/>
        <p:cNvGrpSpPr/>
        <p:nvPr/>
      </p:nvGrpSpPr>
      <p:grpSpPr>
        <a:xfrm>
          <a:off x="0" y="0"/>
          <a:ext cx="0" cy="0"/>
          <a:chOff x="0" y="0"/>
          <a:chExt cx="0" cy="0"/>
        </a:xfrm>
      </p:grpSpPr>
      <p:sp>
        <p:nvSpPr>
          <p:cNvPr id="657" name="Shape 657"/>
          <p:cNvSpPr txBox="1"/>
          <p:nvPr>
            <p:ph type="title"/>
          </p:nvPr>
        </p:nvSpPr>
        <p:spPr>
          <a:xfrm>
            <a:off x="2063749" y="284162"/>
            <a:ext cx="9504000" cy="1143000"/>
          </a:xfrm>
          <a:prstGeom prst="rect">
            <a:avLst/>
          </a:prstGeom>
        </p:spPr>
        <p:txBody>
          <a:bodyPr anchorCtr="0" anchor="b" bIns="91425" lIns="91425" rIns="91425" tIns="91425">
            <a:noAutofit/>
          </a:bodyPr>
          <a:lstStyle/>
          <a:p>
            <a:pPr lvl="0">
              <a:spcBef>
                <a:spcPts val="0"/>
              </a:spcBef>
              <a:buNone/>
            </a:pPr>
            <a:r>
              <a:t/>
            </a:r>
            <a:endParaRPr/>
          </a:p>
        </p:txBody>
      </p:sp>
      <p:sp>
        <p:nvSpPr>
          <p:cNvPr id="658" name="Shape 658"/>
          <p:cNvSpPr txBox="1"/>
          <p:nvPr>
            <p:ph idx="1" type="body"/>
          </p:nvPr>
        </p:nvSpPr>
        <p:spPr>
          <a:xfrm>
            <a:off x="914400" y="1905000"/>
            <a:ext cx="10363200" cy="41910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a:p>
          <a:p>
            <a:pPr lvl="0">
              <a:spcBef>
                <a:spcPts val="0"/>
              </a:spcBef>
              <a:buNone/>
            </a:pPr>
            <a:r>
              <a:rPr lang="es-ES"/>
              <a:t>Otros modelos electrónicos de neurona ...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3" name="Shape 663"/>
        <p:cNvGrpSpPr/>
        <p:nvPr/>
      </p:nvGrpSpPr>
      <p:grpSpPr>
        <a:xfrm>
          <a:off x="0" y="0"/>
          <a:ext cx="0" cy="0"/>
          <a:chOff x="0" y="0"/>
          <a:chExt cx="0" cy="0"/>
        </a:xfrm>
      </p:grpSpPr>
      <p:pic>
        <p:nvPicPr>
          <p:cNvPr descr="unfolding.png" id="664" name="Shape 664"/>
          <p:cNvPicPr preferRelativeResize="0"/>
          <p:nvPr/>
        </p:nvPicPr>
        <p:blipFill rotWithShape="1">
          <a:blip r:embed="rId3">
            <a:alphaModFix/>
          </a:blip>
          <a:srcRect b="7312" l="4347" r="41912" t="9492"/>
          <a:stretch/>
        </p:blipFill>
        <p:spPr>
          <a:xfrm>
            <a:off x="2537075" y="0"/>
            <a:ext cx="7875388"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8" name="Shape 668"/>
        <p:cNvGrpSpPr/>
        <p:nvPr/>
      </p:nvGrpSpPr>
      <p:grpSpPr>
        <a:xfrm>
          <a:off x="0" y="0"/>
          <a:ext cx="0" cy="0"/>
          <a:chOff x="0" y="0"/>
          <a:chExt cx="0" cy="0"/>
        </a:xfrm>
      </p:grpSpPr>
      <p:sp>
        <p:nvSpPr>
          <p:cNvPr id="669" name="Shape 669"/>
          <p:cNvSpPr txBox="1"/>
          <p:nvPr>
            <p:ph type="title"/>
          </p:nvPr>
        </p:nvSpPr>
        <p:spPr>
          <a:xfrm>
            <a:off x="3381374" y="-92075"/>
            <a:ext cx="89631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s-ES" sz="4400" u="none" cap="none" strike="noStrike">
                <a:solidFill>
                  <a:schemeClr val="dk1"/>
                </a:solidFill>
                <a:latin typeface="Calibri"/>
                <a:ea typeface="Calibri"/>
                <a:cs typeface="Calibri"/>
                <a:sym typeface="Calibri"/>
              </a:rPr>
              <a:t>Carrillo - Hoppensteadt</a:t>
            </a:r>
          </a:p>
        </p:txBody>
      </p:sp>
      <p:pic>
        <p:nvPicPr>
          <p:cNvPr id="670" name="Shape 670"/>
          <p:cNvPicPr preferRelativeResize="0"/>
          <p:nvPr/>
        </p:nvPicPr>
        <p:blipFill rotWithShape="1">
          <a:blip r:embed="rId3">
            <a:alphaModFix/>
          </a:blip>
          <a:srcRect b="0" l="0" r="0" t="0"/>
          <a:stretch/>
        </p:blipFill>
        <p:spPr>
          <a:xfrm>
            <a:off x="951250" y="1864513"/>
            <a:ext cx="4819500" cy="2809800"/>
          </a:xfrm>
          <a:prstGeom prst="rect">
            <a:avLst/>
          </a:prstGeom>
          <a:noFill/>
          <a:ln>
            <a:noFill/>
          </a:ln>
        </p:spPr>
      </p:pic>
      <p:pic>
        <p:nvPicPr>
          <p:cNvPr id="671" name="Shape 671"/>
          <p:cNvPicPr preferRelativeResize="0"/>
          <p:nvPr/>
        </p:nvPicPr>
        <p:blipFill rotWithShape="1">
          <a:blip r:embed="rId4">
            <a:alphaModFix/>
          </a:blip>
          <a:srcRect b="0" l="0" r="0" t="0"/>
          <a:stretch/>
        </p:blipFill>
        <p:spPr>
          <a:xfrm>
            <a:off x="1784624" y="4848150"/>
            <a:ext cx="3152700" cy="1619100"/>
          </a:xfrm>
          <a:prstGeom prst="rect">
            <a:avLst/>
          </a:prstGeom>
          <a:noFill/>
          <a:ln>
            <a:noFill/>
          </a:ln>
        </p:spPr>
      </p:pic>
      <p:pic>
        <p:nvPicPr>
          <p:cNvPr id="672" name="Shape 672"/>
          <p:cNvPicPr preferRelativeResize="0"/>
          <p:nvPr/>
        </p:nvPicPr>
        <p:blipFill rotWithShape="1">
          <a:blip r:embed="rId5">
            <a:alphaModFix/>
          </a:blip>
          <a:srcRect b="0" l="0" r="0" t="0"/>
          <a:stretch/>
        </p:blipFill>
        <p:spPr>
          <a:xfrm>
            <a:off x="7586250" y="3547375"/>
            <a:ext cx="3291600" cy="2607300"/>
          </a:xfrm>
          <a:prstGeom prst="rect">
            <a:avLst/>
          </a:prstGeom>
          <a:noFill/>
          <a:ln>
            <a:noFill/>
          </a:ln>
        </p:spPr>
      </p:pic>
      <p:sp>
        <p:nvSpPr>
          <p:cNvPr id="673" name="Shape 673"/>
          <p:cNvSpPr txBox="1"/>
          <p:nvPr/>
        </p:nvSpPr>
        <p:spPr>
          <a:xfrm>
            <a:off x="7200375" y="6061875"/>
            <a:ext cx="4465200" cy="1064100"/>
          </a:xfrm>
          <a:prstGeom prst="rect">
            <a:avLst/>
          </a:prstGeom>
          <a:noFill/>
          <a:ln>
            <a:noFill/>
          </a:ln>
        </p:spPr>
        <p:txBody>
          <a:bodyPr anchorCtr="0" anchor="t" bIns="91425" lIns="91425" rIns="91425" tIns="91425">
            <a:noAutofit/>
          </a:bodyPr>
          <a:lstStyle/>
          <a:p>
            <a:pPr lvl="0">
              <a:spcBef>
                <a:spcPts val="0"/>
              </a:spcBef>
              <a:buNone/>
            </a:pPr>
            <a:r>
              <a:t/>
            </a:r>
            <a:endParaRPr/>
          </a:p>
          <a:p>
            <a:pPr lvl="0">
              <a:spcBef>
                <a:spcPts val="0"/>
              </a:spcBef>
              <a:buNone/>
            </a:pPr>
            <a:r>
              <a:rPr lang="es-ES"/>
              <a:t>Voltage controlled device with negative resistance</a:t>
            </a:r>
          </a:p>
        </p:txBody>
      </p:sp>
      <p:pic>
        <p:nvPicPr>
          <p:cNvPr id="674" name="Shape 674"/>
          <p:cNvPicPr preferRelativeResize="0"/>
          <p:nvPr/>
        </p:nvPicPr>
        <p:blipFill rotWithShape="1">
          <a:blip r:embed="rId6">
            <a:alphaModFix/>
          </a:blip>
          <a:srcRect b="47423" l="0" r="0" t="0"/>
          <a:stretch/>
        </p:blipFill>
        <p:spPr>
          <a:xfrm>
            <a:off x="6615012" y="1599463"/>
            <a:ext cx="4962600" cy="1947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8" name="Shape 678"/>
        <p:cNvGrpSpPr/>
        <p:nvPr/>
      </p:nvGrpSpPr>
      <p:grpSpPr>
        <a:xfrm>
          <a:off x="0" y="0"/>
          <a:ext cx="0" cy="0"/>
          <a:chOff x="0" y="0"/>
          <a:chExt cx="0" cy="0"/>
        </a:xfrm>
      </p:grpSpPr>
      <p:sp>
        <p:nvSpPr>
          <p:cNvPr id="679" name="Shape 679"/>
          <p:cNvSpPr txBox="1"/>
          <p:nvPr>
            <p:ph type="title"/>
          </p:nvPr>
        </p:nvSpPr>
        <p:spPr>
          <a:xfrm>
            <a:off x="4000500" y="-92075"/>
            <a:ext cx="92583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s-ES" sz="4400" u="none" cap="none" strike="noStrike">
                <a:solidFill>
                  <a:schemeClr val="dk1"/>
                </a:solidFill>
                <a:latin typeface="Calibri"/>
                <a:ea typeface="Calibri"/>
                <a:cs typeface="Calibri"/>
                <a:sym typeface="Calibri"/>
              </a:rPr>
              <a:t>Características combinad</a:t>
            </a:r>
            <a:r>
              <a:rPr lang="es-ES"/>
              <a:t>as</a:t>
            </a:r>
          </a:p>
        </p:txBody>
      </p:sp>
      <p:pic>
        <p:nvPicPr>
          <p:cNvPr id="680" name="Shape 680"/>
          <p:cNvPicPr preferRelativeResize="0"/>
          <p:nvPr/>
        </p:nvPicPr>
        <p:blipFill rotWithShape="1">
          <a:blip r:embed="rId3">
            <a:alphaModFix/>
          </a:blip>
          <a:srcRect b="0" l="0" r="0" t="0"/>
          <a:stretch/>
        </p:blipFill>
        <p:spPr>
          <a:xfrm>
            <a:off x="1562100" y="1690688"/>
            <a:ext cx="4533900" cy="2781300"/>
          </a:xfrm>
          <a:prstGeom prst="rect">
            <a:avLst/>
          </a:prstGeom>
          <a:noFill/>
          <a:ln>
            <a:noFill/>
          </a:ln>
        </p:spPr>
      </p:pic>
      <p:pic>
        <p:nvPicPr>
          <p:cNvPr id="681" name="Shape 681"/>
          <p:cNvPicPr preferRelativeResize="0"/>
          <p:nvPr/>
        </p:nvPicPr>
        <p:blipFill rotWithShape="1">
          <a:blip r:embed="rId4">
            <a:alphaModFix/>
          </a:blip>
          <a:srcRect b="0" l="0" r="0" t="0"/>
          <a:stretch/>
        </p:blipFill>
        <p:spPr>
          <a:xfrm>
            <a:off x="1743075" y="4471987"/>
            <a:ext cx="3581399" cy="1724025"/>
          </a:xfrm>
          <a:prstGeom prst="rect">
            <a:avLst/>
          </a:prstGeom>
          <a:noFill/>
          <a:ln>
            <a:noFill/>
          </a:ln>
        </p:spPr>
      </p:pic>
      <p:pic>
        <p:nvPicPr>
          <p:cNvPr id="682" name="Shape 682"/>
          <p:cNvPicPr preferRelativeResize="0"/>
          <p:nvPr/>
        </p:nvPicPr>
        <p:blipFill rotWithShape="1">
          <a:blip r:embed="rId5">
            <a:alphaModFix/>
          </a:blip>
          <a:srcRect b="0" l="0" r="0" t="0"/>
          <a:stretch/>
        </p:blipFill>
        <p:spPr>
          <a:xfrm>
            <a:off x="6254785" y="1952625"/>
            <a:ext cx="5608602" cy="445690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sp>
        <p:nvSpPr>
          <p:cNvPr id="687" name="Shape 687"/>
          <p:cNvSpPr txBox="1"/>
          <p:nvPr>
            <p:ph type="title"/>
          </p:nvPr>
        </p:nvSpPr>
        <p:spPr>
          <a:xfrm>
            <a:off x="2352975" y="68050"/>
            <a:ext cx="88581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s-ES" sz="4400" u="none" cap="none" strike="noStrike">
                <a:solidFill>
                  <a:schemeClr val="dk1"/>
                </a:solidFill>
                <a:latin typeface="Calibri"/>
                <a:ea typeface="Calibri"/>
                <a:cs typeface="Calibri"/>
                <a:sym typeface="Calibri"/>
              </a:rPr>
              <a:t>VCON - Voltage </a:t>
            </a:r>
            <a:r>
              <a:rPr lang="es-ES"/>
              <a:t>C</a:t>
            </a:r>
            <a:r>
              <a:rPr b="0" i="0" lang="es-ES" sz="4400" u="none" cap="none" strike="noStrike">
                <a:solidFill>
                  <a:schemeClr val="dk1"/>
                </a:solidFill>
                <a:latin typeface="Calibri"/>
                <a:ea typeface="Calibri"/>
                <a:cs typeface="Calibri"/>
                <a:sym typeface="Calibri"/>
              </a:rPr>
              <a:t>ontrolled Osci</a:t>
            </a:r>
            <a:r>
              <a:rPr lang="es-ES"/>
              <a:t>ll</a:t>
            </a:r>
            <a:r>
              <a:rPr b="0" i="0" lang="es-ES" sz="4400" u="none" cap="none" strike="noStrike">
                <a:solidFill>
                  <a:schemeClr val="dk1"/>
                </a:solidFill>
                <a:latin typeface="Calibri"/>
                <a:ea typeface="Calibri"/>
                <a:cs typeface="Calibri"/>
                <a:sym typeface="Calibri"/>
              </a:rPr>
              <a:t>ator </a:t>
            </a:r>
            <a:r>
              <a:rPr lang="es-ES"/>
              <a:t>N</a:t>
            </a:r>
            <a:r>
              <a:rPr b="0" i="0" lang="es-ES" sz="4400" u="none" cap="none" strike="noStrike">
                <a:solidFill>
                  <a:schemeClr val="dk1"/>
                </a:solidFill>
                <a:latin typeface="Calibri"/>
                <a:ea typeface="Calibri"/>
                <a:cs typeface="Calibri"/>
                <a:sym typeface="Calibri"/>
              </a:rPr>
              <a:t>euron</a:t>
            </a:r>
          </a:p>
        </p:txBody>
      </p:sp>
      <p:pic>
        <p:nvPicPr>
          <p:cNvPr id="688" name="Shape 688"/>
          <p:cNvPicPr preferRelativeResize="0"/>
          <p:nvPr/>
        </p:nvPicPr>
        <p:blipFill rotWithShape="1">
          <a:blip r:embed="rId3">
            <a:alphaModFix/>
          </a:blip>
          <a:srcRect b="0" l="0" r="0" t="0"/>
          <a:stretch/>
        </p:blipFill>
        <p:spPr>
          <a:xfrm>
            <a:off x="12" y="2184986"/>
            <a:ext cx="6734100" cy="2162100"/>
          </a:xfrm>
          <a:prstGeom prst="rect">
            <a:avLst/>
          </a:prstGeom>
          <a:noFill/>
          <a:ln>
            <a:noFill/>
          </a:ln>
        </p:spPr>
      </p:pic>
      <p:pic>
        <p:nvPicPr>
          <p:cNvPr id="689" name="Shape 689"/>
          <p:cNvPicPr preferRelativeResize="0"/>
          <p:nvPr/>
        </p:nvPicPr>
        <p:blipFill rotWithShape="1">
          <a:blip r:embed="rId4">
            <a:alphaModFix/>
          </a:blip>
          <a:srcRect b="0" l="0" r="0" t="0"/>
          <a:stretch/>
        </p:blipFill>
        <p:spPr>
          <a:xfrm>
            <a:off x="485775" y="4588160"/>
            <a:ext cx="4191000" cy="866700"/>
          </a:xfrm>
          <a:prstGeom prst="rect">
            <a:avLst/>
          </a:prstGeom>
          <a:noFill/>
          <a:ln>
            <a:noFill/>
          </a:ln>
        </p:spPr>
      </p:pic>
      <p:pic>
        <p:nvPicPr>
          <p:cNvPr id="690" name="Shape 690"/>
          <p:cNvPicPr preferRelativeResize="0"/>
          <p:nvPr/>
        </p:nvPicPr>
        <p:blipFill rotWithShape="1">
          <a:blip r:embed="rId5">
            <a:alphaModFix/>
          </a:blip>
          <a:srcRect b="0" l="0" r="0" t="0"/>
          <a:stretch/>
        </p:blipFill>
        <p:spPr>
          <a:xfrm>
            <a:off x="6967536" y="2033586"/>
            <a:ext cx="5095874" cy="4676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4" name="Shape 694"/>
        <p:cNvGrpSpPr/>
        <p:nvPr/>
      </p:nvGrpSpPr>
      <p:grpSpPr>
        <a:xfrm>
          <a:off x="0" y="0"/>
          <a:ext cx="0" cy="0"/>
          <a:chOff x="0" y="0"/>
          <a:chExt cx="0" cy="0"/>
        </a:xfrm>
      </p:grpSpPr>
      <p:sp>
        <p:nvSpPr>
          <p:cNvPr id="695" name="Shape 695"/>
          <p:cNvSpPr txBox="1"/>
          <p:nvPr>
            <p:ph type="title"/>
          </p:nvPr>
        </p:nvSpPr>
        <p:spPr>
          <a:xfrm>
            <a:off x="3429000" y="-92075"/>
            <a:ext cx="92202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s-ES" sz="4400" u="none" cap="none" strike="noStrike">
                <a:solidFill>
                  <a:schemeClr val="dk1"/>
                </a:solidFill>
                <a:latin typeface="Calibri"/>
                <a:ea typeface="Calibri"/>
                <a:cs typeface="Calibri"/>
                <a:sym typeface="Calibri"/>
              </a:rPr>
              <a:t>Integración y disparo</a:t>
            </a:r>
          </a:p>
        </p:txBody>
      </p:sp>
      <p:sp>
        <p:nvSpPr>
          <p:cNvPr id="696" name="Shape 696"/>
          <p:cNvSpPr txBox="1"/>
          <p:nvPr>
            <p:ph idx="1" type="body"/>
          </p:nvPr>
        </p:nvSpPr>
        <p:spPr>
          <a:xfrm>
            <a:off x="727350" y="1605000"/>
            <a:ext cx="10515600" cy="43512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id="697" name="Shape 697"/>
          <p:cNvPicPr preferRelativeResize="0"/>
          <p:nvPr/>
        </p:nvPicPr>
        <p:blipFill rotWithShape="1">
          <a:blip r:embed="rId3">
            <a:alphaModFix/>
          </a:blip>
          <a:srcRect b="0" l="0" r="0" t="0"/>
          <a:stretch/>
        </p:blipFill>
        <p:spPr>
          <a:xfrm>
            <a:off x="1011000" y="2244944"/>
            <a:ext cx="4705200" cy="2752800"/>
          </a:xfrm>
          <a:prstGeom prst="rect">
            <a:avLst/>
          </a:prstGeom>
          <a:noFill/>
          <a:ln>
            <a:noFill/>
          </a:ln>
        </p:spPr>
      </p:pic>
      <p:pic>
        <p:nvPicPr>
          <p:cNvPr id="698" name="Shape 698"/>
          <p:cNvPicPr preferRelativeResize="0"/>
          <p:nvPr/>
        </p:nvPicPr>
        <p:blipFill rotWithShape="1">
          <a:blip r:embed="rId4">
            <a:alphaModFix/>
          </a:blip>
          <a:srcRect b="0" l="0" r="0" t="0"/>
          <a:stretch/>
        </p:blipFill>
        <p:spPr>
          <a:xfrm>
            <a:off x="1121850" y="5175300"/>
            <a:ext cx="6505500" cy="780900"/>
          </a:xfrm>
          <a:prstGeom prst="rect">
            <a:avLst/>
          </a:prstGeom>
          <a:noFill/>
          <a:ln>
            <a:noFill/>
          </a:ln>
        </p:spPr>
      </p:pic>
      <p:pic>
        <p:nvPicPr>
          <p:cNvPr id="699" name="Shape 699"/>
          <p:cNvPicPr preferRelativeResize="0"/>
          <p:nvPr/>
        </p:nvPicPr>
        <p:blipFill rotWithShape="1">
          <a:blip r:embed="rId5">
            <a:alphaModFix/>
          </a:blip>
          <a:srcRect b="47423" l="0" r="0" t="0"/>
          <a:stretch/>
        </p:blipFill>
        <p:spPr>
          <a:xfrm>
            <a:off x="6567487" y="1896538"/>
            <a:ext cx="4962600" cy="1947900"/>
          </a:xfrm>
          <a:prstGeom prst="rect">
            <a:avLst/>
          </a:prstGeom>
          <a:noFill/>
          <a:ln>
            <a:noFill/>
          </a:ln>
        </p:spPr>
      </p:pic>
      <p:pic>
        <p:nvPicPr>
          <p:cNvPr id="700" name="Shape 700"/>
          <p:cNvPicPr preferRelativeResize="0"/>
          <p:nvPr/>
        </p:nvPicPr>
        <p:blipFill rotWithShape="1">
          <a:blip r:embed="rId6">
            <a:alphaModFix/>
          </a:blip>
          <a:srcRect b="0" l="0" r="0" t="0"/>
          <a:stretch/>
        </p:blipFill>
        <p:spPr>
          <a:xfrm>
            <a:off x="10684475" y="3821300"/>
            <a:ext cx="527100" cy="507900"/>
          </a:xfrm>
          <a:prstGeom prst="rect">
            <a:avLst/>
          </a:prstGeom>
          <a:noFill/>
          <a:ln>
            <a:noFill/>
          </a:ln>
        </p:spPr>
      </p:pic>
      <p:sp>
        <p:nvSpPr>
          <p:cNvPr id="701" name="Shape 701"/>
          <p:cNvSpPr txBox="1"/>
          <p:nvPr/>
        </p:nvSpPr>
        <p:spPr>
          <a:xfrm>
            <a:off x="7749284" y="3844450"/>
            <a:ext cx="2935200" cy="4617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s-ES" sz="2400" u="none" cap="none" strike="noStrike">
                <a:solidFill>
                  <a:schemeClr val="dk1"/>
                </a:solidFill>
                <a:latin typeface="Calibri"/>
                <a:ea typeface="Calibri"/>
                <a:cs typeface="Calibri"/>
                <a:sym typeface="Calibri"/>
              </a:rPr>
              <a:t>Secuencia de disparos</a:t>
            </a:r>
          </a:p>
        </p:txBody>
      </p:sp>
      <p:pic>
        <p:nvPicPr>
          <p:cNvPr id="702" name="Shape 702"/>
          <p:cNvPicPr preferRelativeResize="0"/>
          <p:nvPr/>
        </p:nvPicPr>
        <p:blipFill rotWithShape="1">
          <a:blip r:embed="rId7">
            <a:alphaModFix/>
          </a:blip>
          <a:srcRect b="0" l="0" r="0" t="0"/>
          <a:stretch/>
        </p:blipFill>
        <p:spPr>
          <a:xfrm>
            <a:off x="8185325" y="4660951"/>
            <a:ext cx="1600200" cy="514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1" name="Shape 491"/>
        <p:cNvGrpSpPr/>
        <p:nvPr/>
      </p:nvGrpSpPr>
      <p:grpSpPr>
        <a:xfrm>
          <a:off x="0" y="0"/>
          <a:ext cx="0" cy="0"/>
          <a:chOff x="0" y="0"/>
          <a:chExt cx="0" cy="0"/>
        </a:xfrm>
      </p:grpSpPr>
      <p:sp>
        <p:nvSpPr>
          <p:cNvPr id="492" name="Shape 492"/>
          <p:cNvSpPr txBox="1"/>
          <p:nvPr>
            <p:ph type="title"/>
          </p:nvPr>
        </p:nvSpPr>
        <p:spPr>
          <a:xfrm>
            <a:off x="2073015" y="0"/>
            <a:ext cx="90906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s-ES" sz="4400" u="none" cap="none" strike="noStrike">
                <a:solidFill>
                  <a:schemeClr val="dk1"/>
                </a:solidFill>
                <a:latin typeface="Calibri"/>
                <a:ea typeface="Calibri"/>
                <a:cs typeface="Calibri"/>
                <a:sym typeface="Calibri"/>
              </a:rPr>
              <a:t>Neuronas / Sistema Nervioso / Cerebro</a:t>
            </a:r>
          </a:p>
        </p:txBody>
      </p:sp>
      <p:sp>
        <p:nvSpPr>
          <p:cNvPr id="493" name="Shape 493"/>
          <p:cNvSpPr txBox="1"/>
          <p:nvPr>
            <p:ph idx="1" type="body"/>
          </p:nvPr>
        </p:nvSpPr>
        <p:spPr>
          <a:xfrm>
            <a:off x="838200" y="1825625"/>
            <a:ext cx="10515599" cy="4351338"/>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descr="Neuron0" id="494" name="Shape 494"/>
          <p:cNvPicPr preferRelativeResize="0"/>
          <p:nvPr/>
        </p:nvPicPr>
        <p:blipFill rotWithShape="1">
          <a:blip r:embed="rId3">
            <a:alphaModFix/>
          </a:blip>
          <a:srcRect b="0" l="0" r="0" t="0"/>
          <a:stretch/>
        </p:blipFill>
        <p:spPr>
          <a:xfrm>
            <a:off x="55275" y="1825625"/>
            <a:ext cx="4526100" cy="4526100"/>
          </a:xfrm>
          <a:prstGeom prst="rect">
            <a:avLst/>
          </a:prstGeom>
          <a:noFill/>
          <a:ln>
            <a:noFill/>
          </a:ln>
        </p:spPr>
      </p:pic>
      <p:pic>
        <p:nvPicPr>
          <p:cNvPr id="495" name="Shape 495"/>
          <p:cNvPicPr preferRelativeResize="0"/>
          <p:nvPr>
            <p:ph idx="1" type="body"/>
          </p:nvPr>
        </p:nvPicPr>
        <p:blipFill rotWithShape="1">
          <a:blip r:embed="rId4">
            <a:alphaModFix/>
          </a:blip>
          <a:srcRect b="0" l="0" r="0" t="0"/>
          <a:stretch/>
        </p:blipFill>
        <p:spPr>
          <a:xfrm>
            <a:off x="5485150" y="1799073"/>
            <a:ext cx="5477100" cy="4579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7" name="Shape 707"/>
        <p:cNvGrpSpPr/>
        <p:nvPr/>
      </p:nvGrpSpPr>
      <p:grpSpPr>
        <a:xfrm>
          <a:off x="0" y="0"/>
          <a:ext cx="0" cy="0"/>
          <a:chOff x="0" y="0"/>
          <a:chExt cx="0" cy="0"/>
        </a:xfrm>
      </p:grpSpPr>
      <p:sp>
        <p:nvSpPr>
          <p:cNvPr id="708" name="Shape 708"/>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t/>
            </a:r>
            <a:endParaRPr/>
          </a:p>
        </p:txBody>
      </p:sp>
      <p:sp>
        <p:nvSpPr>
          <p:cNvPr id="709" name="Shape 709"/>
          <p:cNvSpPr txBox="1"/>
          <p:nvPr>
            <p:ph idx="1" type="body"/>
          </p:nvPr>
        </p:nvSpPr>
        <p:spPr>
          <a:xfrm>
            <a:off x="838200" y="1825625"/>
            <a:ext cx="10515600" cy="4351200"/>
          </a:xfrm>
          <a:prstGeom prst="rect">
            <a:avLst/>
          </a:prstGeom>
        </p:spPr>
        <p:txBody>
          <a:bodyPr anchorCtr="0" anchor="t" bIns="91425" lIns="91425" rIns="91425" tIns="91425">
            <a:noAutofit/>
          </a:bodyPr>
          <a:lstStyle/>
          <a:p>
            <a:pPr indent="0" lvl="0" marL="0" rtl="0">
              <a:spcBef>
                <a:spcPts val="0"/>
              </a:spcBef>
              <a:buNone/>
            </a:pPr>
            <a:r>
              <a:rPr lang="es-ES" sz="3600"/>
              <a:t>Problema fundamental en la teoría de oscilaciones:</a:t>
            </a:r>
          </a:p>
          <a:p>
            <a:pPr indent="0" lvl="0" marL="0" rtl="0">
              <a:spcBef>
                <a:spcPts val="0"/>
              </a:spcBef>
              <a:buNone/>
            </a:pPr>
            <a:r>
              <a:t/>
            </a:r>
            <a:endParaRPr sz="3600"/>
          </a:p>
          <a:p>
            <a:pPr indent="0" lvl="0" marL="0" rtl="0">
              <a:spcBef>
                <a:spcPts val="0"/>
              </a:spcBef>
              <a:buNone/>
            </a:pPr>
            <a:r>
              <a:rPr lang="es-ES" sz="3600"/>
              <a:t>¿Cómo responde un oscilador no lineal a un forzamiento periódico?</a:t>
            </a:r>
          </a:p>
          <a:p>
            <a:pPr indent="0" lvl="0" marL="0" rtl="0">
              <a:spcBef>
                <a:spcPts val="0"/>
              </a:spcBef>
              <a:buNone/>
            </a:pPr>
            <a:r>
              <a:t/>
            </a:r>
            <a:endParaRPr sz="3600"/>
          </a:p>
          <a:p>
            <a:pPr indent="-69850" lvl="0" marL="0" rtl="0">
              <a:spcBef>
                <a:spcPts val="0"/>
              </a:spcBef>
              <a:buClr>
                <a:schemeClr val="dk1"/>
              </a:buClr>
              <a:buSzPct val="30555"/>
              <a:buFont typeface="Arial"/>
              <a:buNone/>
            </a:pPr>
            <a:r>
              <a:rPr lang="es-ES" sz="3600"/>
              <a:t>¿Cómo responde una célula a una estímulo periódico?</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4" name="Shape 714"/>
        <p:cNvGrpSpPr/>
        <p:nvPr/>
      </p:nvGrpSpPr>
      <p:grpSpPr>
        <a:xfrm>
          <a:off x="0" y="0"/>
          <a:ext cx="0" cy="0"/>
          <a:chOff x="0" y="0"/>
          <a:chExt cx="0" cy="0"/>
        </a:xfrm>
      </p:grpSpPr>
      <p:sp>
        <p:nvSpPr>
          <p:cNvPr id="715" name="Shape 715"/>
          <p:cNvSpPr txBox="1"/>
          <p:nvPr>
            <p:ph type="title"/>
          </p:nvPr>
        </p:nvSpPr>
        <p:spPr>
          <a:xfrm>
            <a:off x="2578200" y="219450"/>
            <a:ext cx="8775600" cy="1325700"/>
          </a:xfrm>
          <a:prstGeom prst="rect">
            <a:avLst/>
          </a:prstGeom>
        </p:spPr>
        <p:txBody>
          <a:bodyPr anchorCtr="0" anchor="ctr" bIns="91425" lIns="91425" rIns="91425" tIns="91425">
            <a:noAutofit/>
          </a:bodyPr>
          <a:lstStyle/>
          <a:p>
            <a:pPr lvl="0" rtl="0">
              <a:spcBef>
                <a:spcPts val="0"/>
              </a:spcBef>
              <a:buNone/>
            </a:pPr>
            <a:r>
              <a:rPr lang="es-ES"/>
              <a:t>Modelos de Integración y Disparo</a:t>
            </a:r>
          </a:p>
        </p:txBody>
      </p:sp>
      <p:sp>
        <p:nvSpPr>
          <p:cNvPr id="716" name="Shape 716"/>
          <p:cNvSpPr txBox="1"/>
          <p:nvPr>
            <p:ph idx="1" type="body"/>
          </p:nvPr>
        </p:nvSpPr>
        <p:spPr>
          <a:xfrm>
            <a:off x="838200" y="1656400"/>
            <a:ext cx="10515600" cy="4520400"/>
          </a:xfrm>
          <a:prstGeom prst="rect">
            <a:avLst/>
          </a:prstGeom>
        </p:spPr>
        <p:txBody>
          <a:bodyPr anchorCtr="0" anchor="t" bIns="91425" lIns="91425" rIns="91425" tIns="91425">
            <a:noAutofit/>
          </a:bodyPr>
          <a:lstStyle/>
          <a:p>
            <a:pPr lvl="0" rtl="0">
              <a:spcBef>
                <a:spcPts val="0"/>
              </a:spcBef>
              <a:buNone/>
            </a:pPr>
            <a:r>
              <a:rPr lang="es-ES"/>
              <a:t>Modelos Geométricos: Arnold, L. Glass, Pérez-Pascual</a:t>
            </a:r>
          </a:p>
          <a:p>
            <a:pPr lvl="0" rtl="0">
              <a:spcBef>
                <a:spcPts val="0"/>
              </a:spcBef>
              <a:buNone/>
            </a:pPr>
            <a:r>
              <a:t/>
            </a:r>
            <a:endParaRPr/>
          </a:p>
          <a:p>
            <a:pPr lvl="0" rtl="0">
              <a:spcBef>
                <a:spcPts val="0"/>
              </a:spcBef>
              <a:buNone/>
            </a:pPr>
            <a:r>
              <a:t/>
            </a:r>
            <a:endParaRPr/>
          </a:p>
        </p:txBody>
      </p:sp>
      <p:pic>
        <p:nvPicPr>
          <p:cNvPr id="717" name="Shape 717"/>
          <p:cNvPicPr preferRelativeResize="0"/>
          <p:nvPr/>
        </p:nvPicPr>
        <p:blipFill>
          <a:blip r:embed="rId3">
            <a:alphaModFix/>
          </a:blip>
          <a:stretch>
            <a:fillRect/>
          </a:stretch>
        </p:blipFill>
        <p:spPr>
          <a:xfrm>
            <a:off x="1391187" y="3005350"/>
            <a:ext cx="3800475" cy="2667000"/>
          </a:xfrm>
          <a:prstGeom prst="rect">
            <a:avLst/>
          </a:prstGeom>
          <a:noFill/>
          <a:ln>
            <a:noFill/>
          </a:ln>
        </p:spPr>
      </p:pic>
      <p:pic>
        <p:nvPicPr>
          <p:cNvPr id="718" name="Shape 718"/>
          <p:cNvPicPr preferRelativeResize="0"/>
          <p:nvPr/>
        </p:nvPicPr>
        <p:blipFill>
          <a:blip r:embed="rId4">
            <a:alphaModFix/>
          </a:blip>
          <a:stretch>
            <a:fillRect/>
          </a:stretch>
        </p:blipFill>
        <p:spPr>
          <a:xfrm>
            <a:off x="6477000" y="3078400"/>
            <a:ext cx="4876800" cy="1676400"/>
          </a:xfrm>
          <a:prstGeom prst="rect">
            <a:avLst/>
          </a:prstGeom>
          <a:noFill/>
          <a:ln>
            <a:noFill/>
          </a:ln>
        </p:spPr>
      </p:pic>
      <p:sp>
        <p:nvSpPr>
          <p:cNvPr id="719" name="Shape 719"/>
          <p:cNvSpPr txBox="1"/>
          <p:nvPr/>
        </p:nvSpPr>
        <p:spPr>
          <a:xfrm>
            <a:off x="6875275" y="2384750"/>
            <a:ext cx="3903900" cy="978900"/>
          </a:xfrm>
          <a:prstGeom prst="rect">
            <a:avLst/>
          </a:prstGeom>
          <a:noFill/>
          <a:ln>
            <a:noFill/>
          </a:ln>
        </p:spPr>
        <p:txBody>
          <a:bodyPr anchorCtr="0" anchor="t" bIns="91425" lIns="91425" rIns="91425" tIns="91425">
            <a:noAutofit/>
          </a:bodyPr>
          <a:lstStyle/>
          <a:p>
            <a:pPr lvl="0" rtl="0">
              <a:spcBef>
                <a:spcPts val="0"/>
              </a:spcBef>
              <a:buNone/>
            </a:pPr>
            <a:r>
              <a:rPr lang="es-ES" sz="2400"/>
              <a:t>Secuencia de dispáros {tn}</a:t>
            </a:r>
          </a:p>
        </p:txBody>
      </p:sp>
      <p:sp>
        <p:nvSpPr>
          <p:cNvPr id="720" name="Shape 720"/>
          <p:cNvSpPr txBox="1"/>
          <p:nvPr/>
        </p:nvSpPr>
        <p:spPr>
          <a:xfrm>
            <a:off x="5943050" y="4861250"/>
            <a:ext cx="6234300" cy="975900"/>
          </a:xfrm>
          <a:prstGeom prst="rect">
            <a:avLst/>
          </a:prstGeom>
          <a:noFill/>
          <a:ln>
            <a:noFill/>
          </a:ln>
        </p:spPr>
        <p:txBody>
          <a:bodyPr anchorCtr="0" anchor="t" bIns="91425" lIns="91425" rIns="91425" tIns="91425">
            <a:noAutofit/>
          </a:bodyPr>
          <a:lstStyle/>
          <a:p>
            <a:pPr lvl="0" rtl="0">
              <a:spcBef>
                <a:spcPts val="0"/>
              </a:spcBef>
              <a:buNone/>
            </a:pPr>
            <a:r>
              <a:rPr lang="es-ES" sz="2400"/>
              <a:t>Sistemas Dinámicos en la Circunferencia</a:t>
            </a:r>
          </a:p>
        </p:txBody>
      </p:sp>
      <p:pic>
        <p:nvPicPr>
          <p:cNvPr id="721" name="Shape 721"/>
          <p:cNvPicPr preferRelativeResize="0"/>
          <p:nvPr/>
        </p:nvPicPr>
        <p:blipFill>
          <a:blip r:embed="rId5">
            <a:alphaModFix/>
          </a:blip>
          <a:stretch>
            <a:fillRect/>
          </a:stretch>
        </p:blipFill>
        <p:spPr>
          <a:xfrm>
            <a:off x="7429500" y="5672350"/>
            <a:ext cx="2971800" cy="914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6" name="Shape 726"/>
        <p:cNvGrpSpPr/>
        <p:nvPr/>
      </p:nvGrpSpPr>
      <p:grpSpPr>
        <a:xfrm>
          <a:off x="0" y="0"/>
          <a:ext cx="0" cy="0"/>
          <a:chOff x="0" y="0"/>
          <a:chExt cx="0" cy="0"/>
        </a:xfrm>
      </p:grpSpPr>
      <p:sp>
        <p:nvSpPr>
          <p:cNvPr id="727" name="Shape 727"/>
          <p:cNvSpPr txBox="1"/>
          <p:nvPr>
            <p:ph type="title"/>
          </p:nvPr>
        </p:nvSpPr>
        <p:spPr>
          <a:xfrm>
            <a:off x="2578200" y="219450"/>
            <a:ext cx="8775600" cy="1325700"/>
          </a:xfrm>
          <a:prstGeom prst="rect">
            <a:avLst/>
          </a:prstGeom>
        </p:spPr>
        <p:txBody>
          <a:bodyPr anchorCtr="0" anchor="ctr" bIns="91425" lIns="91425" rIns="91425" tIns="91425">
            <a:noAutofit/>
          </a:bodyPr>
          <a:lstStyle/>
          <a:p>
            <a:pPr lvl="0" rtl="0">
              <a:spcBef>
                <a:spcPts val="0"/>
              </a:spcBef>
              <a:buNone/>
            </a:pPr>
            <a:r>
              <a:rPr lang="es-ES"/>
              <a:t>Modelos de Integración y Disparo</a:t>
            </a:r>
          </a:p>
        </p:txBody>
      </p:sp>
      <p:sp>
        <p:nvSpPr>
          <p:cNvPr id="728" name="Shape 728"/>
          <p:cNvSpPr txBox="1"/>
          <p:nvPr>
            <p:ph idx="1" type="body"/>
          </p:nvPr>
        </p:nvSpPr>
        <p:spPr>
          <a:xfrm>
            <a:off x="838200" y="1825625"/>
            <a:ext cx="10515600" cy="4351200"/>
          </a:xfrm>
          <a:prstGeom prst="rect">
            <a:avLst/>
          </a:prstGeom>
        </p:spPr>
        <p:txBody>
          <a:bodyPr anchorCtr="0" anchor="t" bIns="91425" lIns="91425" rIns="91425" tIns="91425">
            <a:noAutofit/>
          </a:bodyPr>
          <a:lstStyle/>
          <a:p>
            <a:pPr lvl="0" rtl="0">
              <a:spcBef>
                <a:spcPts val="0"/>
              </a:spcBef>
              <a:buNone/>
            </a:pPr>
            <a:r>
              <a:rPr lang="es-ES"/>
              <a:t>Modelos Diferenciales: Hoppensteadt, Keener, Rinzel, Coombes, ...</a:t>
            </a:r>
          </a:p>
        </p:txBody>
      </p:sp>
      <p:pic>
        <p:nvPicPr>
          <p:cNvPr id="729" name="Shape 729"/>
          <p:cNvPicPr preferRelativeResize="0"/>
          <p:nvPr/>
        </p:nvPicPr>
        <p:blipFill>
          <a:blip r:embed="rId3">
            <a:alphaModFix/>
          </a:blip>
          <a:stretch>
            <a:fillRect/>
          </a:stretch>
        </p:blipFill>
        <p:spPr>
          <a:xfrm>
            <a:off x="1208200" y="3496150"/>
            <a:ext cx="5143500" cy="1905000"/>
          </a:xfrm>
          <a:prstGeom prst="rect">
            <a:avLst/>
          </a:prstGeom>
          <a:noFill/>
          <a:ln>
            <a:noFill/>
          </a:ln>
        </p:spPr>
      </p:pic>
      <p:pic>
        <p:nvPicPr>
          <p:cNvPr id="730" name="Shape 730"/>
          <p:cNvPicPr preferRelativeResize="0"/>
          <p:nvPr/>
        </p:nvPicPr>
        <p:blipFill>
          <a:blip r:embed="rId4">
            <a:alphaModFix/>
          </a:blip>
          <a:stretch>
            <a:fillRect/>
          </a:stretch>
        </p:blipFill>
        <p:spPr>
          <a:xfrm>
            <a:off x="8734912" y="3796175"/>
            <a:ext cx="2543175" cy="13049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4" name="Shape 734"/>
        <p:cNvGrpSpPr/>
        <p:nvPr/>
      </p:nvGrpSpPr>
      <p:grpSpPr>
        <a:xfrm>
          <a:off x="0" y="0"/>
          <a:ext cx="0" cy="0"/>
          <a:chOff x="0" y="0"/>
          <a:chExt cx="0" cy="0"/>
        </a:xfrm>
      </p:grpSpPr>
      <p:sp>
        <p:nvSpPr>
          <p:cNvPr descr="Large confetti" id="735" name="Shape 735"/>
          <p:cNvSpPr txBox="1"/>
          <p:nvPr>
            <p:ph type="title"/>
          </p:nvPr>
        </p:nvSpPr>
        <p:spPr>
          <a:xfrm>
            <a:off x="2800875" y="0"/>
            <a:ext cx="89847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Arimo"/>
              <a:buNone/>
            </a:pPr>
            <a:r>
              <a:rPr lang="es-ES">
                <a:solidFill>
                  <a:schemeClr val="dk2"/>
                </a:solidFill>
                <a:latin typeface="Arimo"/>
                <a:ea typeface="Arimo"/>
                <a:cs typeface="Arimo"/>
                <a:sym typeface="Arimo"/>
              </a:rPr>
              <a:t>M</a:t>
            </a:r>
            <a:r>
              <a:rPr b="0" i="0" lang="es-ES" sz="4400" u="none">
                <a:solidFill>
                  <a:schemeClr val="dk2"/>
                </a:solidFill>
                <a:latin typeface="Arimo"/>
                <a:ea typeface="Arimo"/>
                <a:cs typeface="Arimo"/>
                <a:sym typeface="Arimo"/>
              </a:rPr>
              <a:t>odelos Diferenciales</a:t>
            </a:r>
          </a:p>
        </p:txBody>
      </p:sp>
      <p:sp>
        <p:nvSpPr>
          <p:cNvPr id="736" name="Shape 736"/>
          <p:cNvSpPr txBox="1"/>
          <p:nvPr>
            <p:ph idx="1" type="body"/>
          </p:nvPr>
        </p:nvSpPr>
        <p:spPr>
          <a:xfrm>
            <a:off x="0" y="1988811"/>
            <a:ext cx="10598100" cy="4107300"/>
          </a:xfrm>
          <a:prstGeom prst="rect">
            <a:avLst/>
          </a:prstGeom>
          <a:noFill/>
          <a:ln>
            <a:noFill/>
          </a:ln>
        </p:spPr>
        <p:txBody>
          <a:bodyPr anchorCtr="0" anchor="t" bIns="45700" lIns="91425" rIns="91425" tIns="45700">
            <a:noAutofit/>
          </a:bodyPr>
          <a:lstStyle/>
          <a:p>
            <a:pPr indent="-285750" lvl="1" marL="742950" marR="0" rtl="0" algn="l">
              <a:lnSpc>
                <a:spcPct val="100000"/>
              </a:lnSpc>
              <a:spcBef>
                <a:spcPts val="0"/>
              </a:spcBef>
              <a:spcAft>
                <a:spcPts val="0"/>
              </a:spcAft>
              <a:buClr>
                <a:schemeClr val="lt2"/>
              </a:buClr>
              <a:buSzPct val="70000"/>
              <a:buFont typeface="Noto Sans Symbols"/>
              <a:buChar char="•"/>
            </a:pPr>
            <a:r>
              <a:rPr b="0" i="0" lang="es-ES" sz="2400" u="none" cap="none" strike="noStrike">
                <a:solidFill>
                  <a:schemeClr val="dk1"/>
                </a:solidFill>
                <a:latin typeface="Arimo"/>
                <a:ea typeface="Arimo"/>
                <a:cs typeface="Arimo"/>
                <a:sym typeface="Arimo"/>
              </a:rPr>
              <a:t>Keener–Hoppensteadt–Rinzel: </a:t>
            </a:r>
          </a:p>
          <a:p>
            <a:pPr indent="-285750" lvl="1" marL="742950" marR="0" rtl="0" algn="l">
              <a:lnSpc>
                <a:spcPct val="100000"/>
              </a:lnSpc>
              <a:spcBef>
                <a:spcPts val="200"/>
              </a:spcBef>
              <a:spcAft>
                <a:spcPts val="0"/>
              </a:spcAft>
              <a:buClr>
                <a:schemeClr val="lt2"/>
              </a:buClr>
              <a:buSzPct val="25000"/>
              <a:buFont typeface="Noto Sans Symbols"/>
              <a:buNone/>
            </a:pPr>
            <a:r>
              <a:t/>
            </a:r>
            <a:endParaRPr b="0" i="0" sz="1000" u="none" cap="none" strike="noStrike">
              <a:solidFill>
                <a:schemeClr val="dk1"/>
              </a:solidFill>
              <a:latin typeface="Arimo"/>
              <a:ea typeface="Arimo"/>
              <a:cs typeface="Arimo"/>
              <a:sym typeface="Arimo"/>
            </a:endParaRPr>
          </a:p>
          <a:p>
            <a:pPr indent="-285750" lvl="1" marL="742950" marR="0" rtl="0" algn="l">
              <a:lnSpc>
                <a:spcPct val="100000"/>
              </a:lnSpc>
              <a:spcBef>
                <a:spcPts val="480"/>
              </a:spcBef>
              <a:spcAft>
                <a:spcPts val="0"/>
              </a:spcAft>
              <a:buClr>
                <a:schemeClr val="lt2"/>
              </a:buClr>
              <a:buSzPct val="70000"/>
              <a:buFont typeface="Noto Sans Symbols"/>
              <a:buChar char="•"/>
            </a:pPr>
            <a:r>
              <a:rPr b="0" i="0" lang="es-ES" sz="2400" u="none" cap="none" strike="noStrike">
                <a:solidFill>
                  <a:schemeClr val="dk1"/>
                </a:solidFill>
                <a:latin typeface="Arimo"/>
                <a:ea typeface="Arimo"/>
                <a:cs typeface="Arimo"/>
                <a:sym typeface="Arimo"/>
              </a:rPr>
              <a:t>Linear Accumulation Model Mendoza-Ongay:</a:t>
            </a:r>
          </a:p>
          <a:p>
            <a:pPr indent="-285750" lvl="1" marL="742950" marR="0" rtl="0" algn="l">
              <a:lnSpc>
                <a:spcPct val="100000"/>
              </a:lnSpc>
              <a:spcBef>
                <a:spcPts val="200"/>
              </a:spcBef>
              <a:spcAft>
                <a:spcPts val="0"/>
              </a:spcAft>
              <a:buClr>
                <a:schemeClr val="lt2"/>
              </a:buClr>
              <a:buSzPct val="25000"/>
              <a:buFont typeface="Noto Sans Symbols"/>
              <a:buNone/>
            </a:pPr>
            <a:r>
              <a:t/>
            </a:r>
            <a:endParaRPr b="0" i="0" sz="1000" u="none" cap="none" strike="noStrike">
              <a:solidFill>
                <a:schemeClr val="dk1"/>
              </a:solidFill>
              <a:latin typeface="Arimo"/>
              <a:ea typeface="Arimo"/>
              <a:cs typeface="Arimo"/>
              <a:sym typeface="Arimo"/>
            </a:endParaRPr>
          </a:p>
          <a:p>
            <a:pPr indent="-285750" lvl="1" marL="742950" marR="0" rtl="0" algn="l">
              <a:lnSpc>
                <a:spcPct val="100000"/>
              </a:lnSpc>
              <a:spcBef>
                <a:spcPts val="480"/>
              </a:spcBef>
              <a:spcAft>
                <a:spcPts val="0"/>
              </a:spcAft>
              <a:buClr>
                <a:schemeClr val="lt2"/>
              </a:buClr>
              <a:buSzPct val="70000"/>
              <a:buFont typeface="Noto Sans Symbols"/>
              <a:buChar char="•"/>
            </a:pPr>
            <a:r>
              <a:rPr b="0" i="0" lang="es-ES" sz="2400" u="none" cap="none" strike="noStrike">
                <a:solidFill>
                  <a:schemeClr val="dk1"/>
                </a:solidFill>
                <a:latin typeface="Arimo"/>
                <a:ea typeface="Arimo"/>
                <a:cs typeface="Arimo"/>
                <a:sym typeface="Arimo"/>
              </a:rPr>
              <a:t>General Nonlinear Model (Ongay):</a:t>
            </a:r>
          </a:p>
        </p:txBody>
      </p:sp>
      <p:pic>
        <p:nvPicPr>
          <p:cNvPr id="737" name="Shape 737"/>
          <p:cNvPicPr preferRelativeResize="0"/>
          <p:nvPr/>
        </p:nvPicPr>
        <p:blipFill rotWithShape="1">
          <a:blip r:embed="rId3">
            <a:alphaModFix/>
          </a:blip>
          <a:srcRect b="0" l="0" r="0" t="0"/>
          <a:stretch/>
        </p:blipFill>
        <p:spPr>
          <a:xfrm>
            <a:off x="7169323" y="2065574"/>
            <a:ext cx="4333500" cy="405900"/>
          </a:xfrm>
          <a:prstGeom prst="rect">
            <a:avLst/>
          </a:prstGeom>
          <a:noFill/>
          <a:ln>
            <a:noFill/>
          </a:ln>
        </p:spPr>
      </p:pic>
      <p:pic>
        <p:nvPicPr>
          <p:cNvPr id="738" name="Shape 738"/>
          <p:cNvPicPr preferRelativeResize="0"/>
          <p:nvPr/>
        </p:nvPicPr>
        <p:blipFill rotWithShape="1">
          <a:blip r:embed="rId4">
            <a:alphaModFix/>
          </a:blip>
          <a:srcRect b="0" l="0" r="0" t="0"/>
          <a:stretch/>
        </p:blipFill>
        <p:spPr>
          <a:xfrm>
            <a:off x="7169323" y="2597988"/>
            <a:ext cx="2943900" cy="405900"/>
          </a:xfrm>
          <a:prstGeom prst="rect">
            <a:avLst/>
          </a:prstGeom>
          <a:noFill/>
          <a:ln>
            <a:noFill/>
          </a:ln>
        </p:spPr>
      </p:pic>
      <p:pic>
        <p:nvPicPr>
          <p:cNvPr descr="C:\User\Miguel\MAESTRIA\TesisM\ImTesisM\Suc-inf.bmp" id="739" name="Shape 739"/>
          <p:cNvPicPr preferRelativeResize="0"/>
          <p:nvPr/>
        </p:nvPicPr>
        <p:blipFill rotWithShape="1">
          <a:blip r:embed="rId5">
            <a:alphaModFix/>
          </a:blip>
          <a:srcRect b="0" l="0" r="0" t="0"/>
          <a:stretch/>
        </p:blipFill>
        <p:spPr>
          <a:xfrm>
            <a:off x="2436775" y="4362275"/>
            <a:ext cx="6858000" cy="1905000"/>
          </a:xfrm>
          <a:prstGeom prst="rect">
            <a:avLst/>
          </a:prstGeom>
          <a:noFill/>
          <a:ln>
            <a:noFill/>
          </a:ln>
        </p:spPr>
      </p:pic>
      <p:pic>
        <p:nvPicPr>
          <p:cNvPr id="740" name="Shape 740"/>
          <p:cNvPicPr preferRelativeResize="0"/>
          <p:nvPr/>
        </p:nvPicPr>
        <p:blipFill rotWithShape="1">
          <a:blip r:embed="rId6">
            <a:alphaModFix/>
          </a:blip>
          <a:srcRect b="0" l="0" r="0" t="0"/>
          <a:stretch/>
        </p:blipFill>
        <p:spPr>
          <a:xfrm>
            <a:off x="7169323" y="3282520"/>
            <a:ext cx="2286000" cy="405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5" name="Shape 745"/>
        <p:cNvGrpSpPr/>
        <p:nvPr/>
      </p:nvGrpSpPr>
      <p:grpSpPr>
        <a:xfrm>
          <a:off x="0" y="0"/>
          <a:ext cx="0" cy="0"/>
          <a:chOff x="0" y="0"/>
          <a:chExt cx="0" cy="0"/>
        </a:xfrm>
      </p:grpSpPr>
      <p:sp>
        <p:nvSpPr>
          <p:cNvPr id="746" name="Shape 746"/>
          <p:cNvSpPr txBox="1"/>
          <p:nvPr>
            <p:ph type="title"/>
          </p:nvPr>
        </p:nvSpPr>
        <p:spPr>
          <a:xfrm>
            <a:off x="838200" y="365125"/>
            <a:ext cx="10515600" cy="1325700"/>
          </a:xfrm>
          <a:prstGeom prst="rect">
            <a:avLst/>
          </a:prstGeom>
        </p:spPr>
        <p:txBody>
          <a:bodyPr anchorCtr="0" anchor="ctr" bIns="91425" lIns="91425" rIns="91425" tIns="91425">
            <a:noAutofit/>
          </a:bodyPr>
          <a:lstStyle/>
          <a:p>
            <a:pPr lvl="0">
              <a:spcBef>
                <a:spcPts val="0"/>
              </a:spcBef>
              <a:buNone/>
            </a:pPr>
            <a:r>
              <a:rPr lang="es-ES"/>
              <a:t>Artículo con Ongay</a:t>
            </a:r>
          </a:p>
        </p:txBody>
      </p:sp>
      <p:sp>
        <p:nvSpPr>
          <p:cNvPr id="747" name="Shape 747"/>
          <p:cNvSpPr txBox="1"/>
          <p:nvPr>
            <p:ph idx="1" type="body"/>
          </p:nvPr>
        </p:nvSpPr>
        <p:spPr>
          <a:xfrm>
            <a:off x="838200" y="1825625"/>
            <a:ext cx="10515600" cy="4351200"/>
          </a:xfrm>
          <a:prstGeom prst="rect">
            <a:avLst/>
          </a:prstGeom>
        </p:spPr>
        <p:txBody>
          <a:bodyPr anchorCtr="0" anchor="t" bIns="91425" lIns="91425" rIns="91425" tIns="91425">
            <a:noAutofit/>
          </a:bodyPr>
          <a:lstStyle/>
          <a:p>
            <a:pPr lvl="0">
              <a:spcBef>
                <a:spcPts val="0"/>
              </a:spcBef>
              <a:buNone/>
            </a:pPr>
            <a:r>
              <a:t/>
            </a:r>
            <a:endParaRPr/>
          </a:p>
        </p:txBody>
      </p:sp>
      <p:pic>
        <p:nvPicPr>
          <p:cNvPr descr="Captura de pantalla de 2017-02-01 17-34-56.png" id="748" name="Shape 748"/>
          <p:cNvPicPr preferRelativeResize="0"/>
          <p:nvPr/>
        </p:nvPicPr>
        <p:blipFill rotWithShape="1">
          <a:blip r:embed="rId3">
            <a:alphaModFix/>
          </a:blip>
          <a:srcRect b="8110" l="9214" r="47787" t="17412"/>
          <a:stretch/>
        </p:blipFill>
        <p:spPr>
          <a:xfrm>
            <a:off x="2793375" y="0"/>
            <a:ext cx="6957225" cy="677832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3" name="Shape 753"/>
        <p:cNvGrpSpPr/>
        <p:nvPr/>
      </p:nvGrpSpPr>
      <p:grpSpPr>
        <a:xfrm>
          <a:off x="0" y="0"/>
          <a:ext cx="0" cy="0"/>
          <a:chOff x="0" y="0"/>
          <a:chExt cx="0" cy="0"/>
        </a:xfrm>
      </p:grpSpPr>
      <p:pic>
        <p:nvPicPr>
          <p:cNvPr id="754" name="Shape 754"/>
          <p:cNvPicPr preferRelativeResize="0"/>
          <p:nvPr/>
        </p:nvPicPr>
        <p:blipFill>
          <a:blip r:embed="rId3">
            <a:alphaModFix/>
          </a:blip>
          <a:stretch>
            <a:fillRect/>
          </a:stretch>
        </p:blipFill>
        <p:spPr>
          <a:xfrm>
            <a:off x="2219549" y="228125"/>
            <a:ext cx="7226600" cy="65414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758" name="Shape 758"/>
        <p:cNvGrpSpPr/>
        <p:nvPr/>
      </p:nvGrpSpPr>
      <p:grpSpPr>
        <a:xfrm>
          <a:off x="0" y="0"/>
          <a:ext cx="0" cy="0"/>
          <a:chOff x="0" y="0"/>
          <a:chExt cx="0" cy="0"/>
        </a:xfrm>
      </p:grpSpPr>
      <p:sp>
        <p:nvSpPr>
          <p:cNvPr id="759" name="Shape 759"/>
          <p:cNvSpPr txBox="1"/>
          <p:nvPr>
            <p:ph type="title"/>
          </p:nvPr>
        </p:nvSpPr>
        <p:spPr>
          <a:xfrm>
            <a:off x="2063749" y="0"/>
            <a:ext cx="95040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lang="es-ES"/>
              <a:t>              </a:t>
            </a:r>
            <a:r>
              <a:rPr b="0" i="0" lang="es-ES" sz="4400" u="none" cap="none" strike="noStrike">
                <a:solidFill>
                  <a:schemeClr val="dk2"/>
                </a:solidFill>
                <a:latin typeface="Times New Roman"/>
                <a:ea typeface="Times New Roman"/>
                <a:cs typeface="Times New Roman"/>
                <a:sym typeface="Times New Roman"/>
              </a:rPr>
              <a:t>El “Sube y Baja”</a:t>
            </a:r>
          </a:p>
        </p:txBody>
      </p:sp>
      <p:sp>
        <p:nvSpPr>
          <p:cNvPr id="760" name="Shape 760"/>
          <p:cNvSpPr txBox="1"/>
          <p:nvPr>
            <p:ph idx="1" type="body"/>
          </p:nvPr>
        </p:nvSpPr>
        <p:spPr>
          <a:xfrm>
            <a:off x="914400" y="1905000"/>
            <a:ext cx="10363200" cy="41910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85000"/>
              <a:buFont typeface="Times New Roman"/>
              <a:buNone/>
            </a:pPr>
            <a:r>
              <a:t/>
            </a:r>
            <a:endParaRPr sz="3200">
              <a:solidFill>
                <a:schemeClr val="dk1"/>
              </a:solidFill>
              <a:latin typeface="Times New Roman"/>
              <a:ea typeface="Times New Roman"/>
              <a:cs typeface="Times New Roman"/>
              <a:sym typeface="Times New Roman"/>
            </a:endParaRPr>
          </a:p>
        </p:txBody>
      </p:sp>
      <p:pic>
        <p:nvPicPr>
          <p:cNvPr id="761" name="Shape 761"/>
          <p:cNvPicPr preferRelativeResize="0"/>
          <p:nvPr/>
        </p:nvPicPr>
        <p:blipFill rotWithShape="1">
          <a:blip r:embed="rId4">
            <a:alphaModFix/>
          </a:blip>
          <a:srcRect b="0" l="0" r="0" t="0"/>
          <a:stretch/>
        </p:blipFill>
        <p:spPr>
          <a:xfrm>
            <a:off x="2063750" y="2060575"/>
            <a:ext cx="8070900" cy="46749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6" name="Shape 766"/>
        <p:cNvGrpSpPr/>
        <p:nvPr/>
      </p:nvGrpSpPr>
      <p:grpSpPr>
        <a:xfrm>
          <a:off x="0" y="0"/>
          <a:ext cx="0" cy="0"/>
          <a:chOff x="0" y="0"/>
          <a:chExt cx="0" cy="0"/>
        </a:xfrm>
      </p:grpSpPr>
      <p:sp>
        <p:nvSpPr>
          <p:cNvPr descr="Large confetti" id="767" name="Shape 767"/>
          <p:cNvSpPr txBox="1"/>
          <p:nvPr>
            <p:ph type="title"/>
          </p:nvPr>
        </p:nvSpPr>
        <p:spPr>
          <a:xfrm>
            <a:off x="3888725" y="38100"/>
            <a:ext cx="7772400" cy="11430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Arimo"/>
              <a:buNone/>
            </a:pPr>
            <a:r>
              <a:rPr b="0" i="0" lang="es-ES" sz="4000" u="none" cap="none" strike="noStrike">
                <a:solidFill>
                  <a:schemeClr val="dk1"/>
                </a:solidFill>
                <a:latin typeface="Arimo"/>
                <a:ea typeface="Arimo"/>
                <a:cs typeface="Arimo"/>
                <a:sym typeface="Arimo"/>
              </a:rPr>
              <a:t>A Mechanical Neuron </a:t>
            </a:r>
          </a:p>
        </p:txBody>
      </p:sp>
      <p:pic>
        <p:nvPicPr>
          <p:cNvPr descr="Z:\User\Miguel\TESIS\IMGS\HKR2-23.BMP" id="768" name="Shape 768"/>
          <p:cNvPicPr preferRelativeResize="0"/>
          <p:nvPr/>
        </p:nvPicPr>
        <p:blipFill rotWithShape="1">
          <a:blip r:embed="rId3">
            <a:alphaModFix/>
          </a:blip>
          <a:srcRect b="0" l="0" r="0" t="0"/>
          <a:stretch/>
        </p:blipFill>
        <p:spPr>
          <a:xfrm>
            <a:off x="7010400" y="1752600"/>
            <a:ext cx="3417900" cy="2400300"/>
          </a:xfrm>
          <a:prstGeom prst="rect">
            <a:avLst/>
          </a:prstGeom>
          <a:noFill/>
          <a:ln>
            <a:noFill/>
          </a:ln>
        </p:spPr>
      </p:pic>
      <p:pic>
        <p:nvPicPr>
          <p:cNvPr descr="Z:\User\Miguel\MAESTRIA\TesisM\ImTesisM\neu-mec0.bmp" id="769" name="Shape 769"/>
          <p:cNvPicPr preferRelativeResize="0"/>
          <p:nvPr/>
        </p:nvPicPr>
        <p:blipFill rotWithShape="1">
          <a:blip r:embed="rId4">
            <a:alphaModFix/>
          </a:blip>
          <a:srcRect b="0" l="0" r="0" t="0"/>
          <a:stretch/>
        </p:blipFill>
        <p:spPr>
          <a:xfrm>
            <a:off x="998400" y="2834739"/>
            <a:ext cx="5029200" cy="3652800"/>
          </a:xfrm>
          <a:prstGeom prst="rect">
            <a:avLst/>
          </a:prstGeom>
          <a:noFill/>
          <a:ln>
            <a:noFill/>
          </a:ln>
        </p:spPr>
      </p:pic>
      <p:pic>
        <p:nvPicPr>
          <p:cNvPr id="770" name="Shape 770"/>
          <p:cNvPicPr preferRelativeResize="0"/>
          <p:nvPr/>
        </p:nvPicPr>
        <p:blipFill rotWithShape="1">
          <a:blip r:embed="rId5">
            <a:alphaModFix/>
          </a:blip>
          <a:srcRect b="0" l="0" r="0" t="0"/>
          <a:stretch/>
        </p:blipFill>
        <p:spPr>
          <a:xfrm>
            <a:off x="7772400" y="5562600"/>
            <a:ext cx="1600200" cy="514500"/>
          </a:xfrm>
          <a:prstGeom prst="rect">
            <a:avLst/>
          </a:prstGeom>
          <a:noFill/>
          <a:ln>
            <a:noFill/>
          </a:ln>
        </p:spPr>
      </p:pic>
      <p:sp>
        <p:nvSpPr>
          <p:cNvPr id="771" name="Shape 771"/>
          <p:cNvSpPr txBox="1"/>
          <p:nvPr/>
        </p:nvSpPr>
        <p:spPr>
          <a:xfrm>
            <a:off x="7086600" y="4724400"/>
            <a:ext cx="2514600"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ES" sz="2400">
                <a:solidFill>
                  <a:schemeClr val="dk1"/>
                </a:solidFill>
                <a:latin typeface="Arimo"/>
                <a:ea typeface="Arimo"/>
                <a:cs typeface="Arimo"/>
                <a:sym typeface="Arimo"/>
              </a:rPr>
              <a:t>Firing sequence</a:t>
            </a:r>
          </a:p>
        </p:txBody>
      </p:sp>
      <p:pic>
        <p:nvPicPr>
          <p:cNvPr id="772" name="Shape 772"/>
          <p:cNvPicPr preferRelativeResize="0"/>
          <p:nvPr/>
        </p:nvPicPr>
        <p:blipFill rotWithShape="1">
          <a:blip r:embed="rId6">
            <a:alphaModFix/>
          </a:blip>
          <a:srcRect b="0" l="0" r="0" t="0"/>
          <a:stretch/>
        </p:blipFill>
        <p:spPr>
          <a:xfrm>
            <a:off x="9601200" y="4724400"/>
            <a:ext cx="527100" cy="507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6" name="Shape 776"/>
        <p:cNvGrpSpPr/>
        <p:nvPr/>
      </p:nvGrpSpPr>
      <p:grpSpPr>
        <a:xfrm>
          <a:off x="0" y="0"/>
          <a:ext cx="0" cy="0"/>
          <a:chOff x="0" y="0"/>
          <a:chExt cx="0" cy="0"/>
        </a:xfrm>
      </p:grpSpPr>
      <p:sp>
        <p:nvSpPr>
          <p:cNvPr descr="Large confetti" id="777" name="Shape 777"/>
          <p:cNvSpPr txBox="1"/>
          <p:nvPr>
            <p:ph type="title"/>
          </p:nvPr>
        </p:nvSpPr>
        <p:spPr>
          <a:xfrm>
            <a:off x="2264175" y="-383500"/>
            <a:ext cx="10515600" cy="13257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3600" u="none">
                <a:solidFill>
                  <a:srgbClr val="000000"/>
                </a:solidFill>
                <a:latin typeface="Times New Roman"/>
                <a:ea typeface="Times New Roman"/>
                <a:cs typeface="Times New Roman"/>
                <a:sym typeface="Times New Roman"/>
              </a:rPr>
              <a:t>Modelo geométrico de integración y disparo</a:t>
            </a:r>
          </a:p>
        </p:txBody>
      </p:sp>
      <p:sp>
        <p:nvSpPr>
          <p:cNvPr id="778" name="Shape 778"/>
          <p:cNvSpPr txBox="1"/>
          <p:nvPr>
            <p:ph idx="1" type="body"/>
          </p:nvPr>
        </p:nvSpPr>
        <p:spPr>
          <a:xfrm>
            <a:off x="838200" y="1825625"/>
            <a:ext cx="10515600" cy="4351200"/>
          </a:xfrm>
          <a:prstGeom prst="rect">
            <a:avLst/>
          </a:prstGeom>
          <a:noFill/>
          <a:ln>
            <a:noFill/>
          </a:ln>
        </p:spPr>
        <p:txBody>
          <a:bodyPr anchorCtr="0" anchor="t" bIns="60925" lIns="121900" rIns="121900" tIns="60925">
            <a:noAutofit/>
          </a:bodyPr>
          <a:lstStyle/>
          <a:p>
            <a:pPr indent="-381000" lvl="1" marL="990600" marR="0" rtl="0" algn="l">
              <a:lnSpc>
                <a:spcPct val="100000"/>
              </a:lnSpc>
              <a:spcBef>
                <a:spcPts val="0"/>
              </a:spcBef>
              <a:spcAft>
                <a:spcPts val="0"/>
              </a:spcAft>
              <a:buClr>
                <a:schemeClr val="lt2"/>
              </a:buClr>
              <a:buSzPct val="25000"/>
              <a:buFont typeface="Noto Sans Symbols"/>
              <a:buNone/>
            </a:pPr>
            <a:r>
              <a:rPr b="0" i="0" lang="es-ES" sz="3700" u="none" cap="none" strike="noStrike">
                <a:solidFill>
                  <a:schemeClr val="dk1"/>
                </a:solidFill>
                <a:latin typeface="Times New Roman"/>
                <a:ea typeface="Times New Roman"/>
                <a:cs typeface="Times New Roman"/>
                <a:sym typeface="Times New Roman"/>
              </a:rPr>
              <a:t>Neurona Mecánica → Familia de Arnold</a:t>
            </a:r>
          </a:p>
        </p:txBody>
      </p:sp>
      <p:pic>
        <p:nvPicPr>
          <p:cNvPr id="779" name="Shape 779"/>
          <p:cNvPicPr preferRelativeResize="0"/>
          <p:nvPr/>
        </p:nvPicPr>
        <p:blipFill rotWithShape="1">
          <a:blip r:embed="rId3">
            <a:alphaModFix/>
          </a:blip>
          <a:srcRect b="0" l="0" r="0" t="0"/>
          <a:stretch/>
        </p:blipFill>
        <p:spPr>
          <a:xfrm>
            <a:off x="6504516" y="5334000"/>
            <a:ext cx="3960300" cy="914400"/>
          </a:xfrm>
          <a:prstGeom prst="rect">
            <a:avLst/>
          </a:prstGeom>
          <a:noFill/>
          <a:ln>
            <a:noFill/>
          </a:ln>
        </p:spPr>
      </p:pic>
      <p:pic>
        <p:nvPicPr>
          <p:cNvPr descr="Z:\User\Miguel\MAESTRIA\TesisM\ImTesisM\NeuMecP3.bmp" id="780" name="Shape 780"/>
          <p:cNvPicPr preferRelativeResize="0"/>
          <p:nvPr/>
        </p:nvPicPr>
        <p:blipFill rotWithShape="1">
          <a:blip r:embed="rId4">
            <a:alphaModFix/>
          </a:blip>
          <a:srcRect b="0" l="0" r="0" t="0"/>
          <a:stretch/>
        </p:blipFill>
        <p:spPr>
          <a:xfrm>
            <a:off x="2159000" y="2838450"/>
            <a:ext cx="7188000" cy="971700"/>
          </a:xfrm>
          <a:prstGeom prst="rect">
            <a:avLst/>
          </a:prstGeom>
          <a:noFill/>
          <a:ln>
            <a:noFill/>
          </a:ln>
        </p:spPr>
      </p:pic>
      <p:pic>
        <p:nvPicPr>
          <p:cNvPr descr="Z:\User\Miguel\TESIS\IMGS\ARNOLD2.BMP" id="781" name="Shape 781"/>
          <p:cNvPicPr preferRelativeResize="0"/>
          <p:nvPr/>
        </p:nvPicPr>
        <p:blipFill rotWithShape="1">
          <a:blip r:embed="rId5">
            <a:alphaModFix/>
          </a:blip>
          <a:srcRect b="0" l="0" r="0" t="0"/>
          <a:stretch/>
        </p:blipFill>
        <p:spPr>
          <a:xfrm>
            <a:off x="1849966" y="4191000"/>
            <a:ext cx="3738000" cy="2095500"/>
          </a:xfrm>
          <a:prstGeom prst="rect">
            <a:avLst/>
          </a:prstGeom>
          <a:noFill/>
          <a:ln>
            <a:noFill/>
          </a:ln>
        </p:spPr>
      </p:pic>
      <p:sp>
        <p:nvSpPr>
          <p:cNvPr id="782" name="Shape 782"/>
          <p:cNvSpPr txBox="1"/>
          <p:nvPr/>
        </p:nvSpPr>
        <p:spPr>
          <a:xfrm>
            <a:off x="6299200" y="4419600"/>
            <a:ext cx="4802700" cy="4572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Input signal h(t)=-Asin(2πt)</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6" name="Shape 786"/>
        <p:cNvGrpSpPr/>
        <p:nvPr/>
      </p:nvGrpSpPr>
      <p:grpSpPr>
        <a:xfrm>
          <a:off x="0" y="0"/>
          <a:ext cx="0" cy="0"/>
          <a:chOff x="0" y="0"/>
          <a:chExt cx="0" cy="0"/>
        </a:xfrm>
      </p:grpSpPr>
      <p:sp>
        <p:nvSpPr>
          <p:cNvPr descr="Large confetti" id="787" name="Shape 787"/>
          <p:cNvSpPr txBox="1"/>
          <p:nvPr>
            <p:ph type="title"/>
          </p:nvPr>
        </p:nvSpPr>
        <p:spPr>
          <a:xfrm>
            <a:off x="2549375" y="-178225"/>
            <a:ext cx="10515600" cy="13257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Arimo"/>
              <a:buNone/>
            </a:pPr>
            <a:r>
              <a:rPr lang="es-ES" sz="3600">
                <a:solidFill>
                  <a:schemeClr val="dk2"/>
                </a:solidFill>
                <a:latin typeface="Arimo"/>
                <a:ea typeface="Arimo"/>
                <a:cs typeface="Arimo"/>
                <a:sym typeface="Arimo"/>
              </a:rPr>
              <a:t>        </a:t>
            </a:r>
            <a:r>
              <a:rPr b="0" i="0" lang="es-ES" sz="3600" u="none">
                <a:solidFill>
                  <a:schemeClr val="dk2"/>
                </a:solidFill>
                <a:latin typeface="Arimo"/>
                <a:ea typeface="Arimo"/>
                <a:cs typeface="Arimo"/>
                <a:sym typeface="Arimo"/>
              </a:rPr>
              <a:t>Mechanical Neuron</a:t>
            </a:r>
            <a:br>
              <a:rPr b="0" i="0" lang="es-ES" sz="3600" u="none">
                <a:solidFill>
                  <a:schemeClr val="dk2"/>
                </a:solidFill>
                <a:latin typeface="Arimo"/>
                <a:ea typeface="Arimo"/>
                <a:cs typeface="Arimo"/>
                <a:sym typeface="Arimo"/>
              </a:rPr>
            </a:br>
            <a:r>
              <a:rPr b="0" i="0" lang="es-ES" sz="3600" u="none">
                <a:solidFill>
                  <a:schemeClr val="dk2"/>
                </a:solidFill>
                <a:latin typeface="Arimo"/>
                <a:ea typeface="Arimo"/>
                <a:cs typeface="Arimo"/>
                <a:sym typeface="Arimo"/>
              </a:rPr>
              <a:t>Firing Sequences and Firing Maps</a:t>
            </a:r>
          </a:p>
        </p:txBody>
      </p:sp>
      <p:graphicFrame>
        <p:nvGraphicFramePr>
          <p:cNvPr id="788" name="Shape 788"/>
          <p:cNvGraphicFramePr/>
          <p:nvPr/>
        </p:nvGraphicFramePr>
        <p:xfrm>
          <a:off x="304800" y="3696075"/>
          <a:ext cx="3000000" cy="3000000"/>
        </p:xfrm>
        <a:graphic>
          <a:graphicData uri="http://schemas.openxmlformats.org/drawingml/2006/table">
            <a:tbl>
              <a:tblPr>
                <a:noFill/>
                <a:tableStyleId>{EA7D5DE4-125B-4B6F-BC74-DE743148A096}</a:tableStyleId>
              </a:tblPr>
              <a:tblGrid>
                <a:gridCol w="5994400"/>
                <a:gridCol w="5683050"/>
              </a:tblGrid>
              <a:tr h="2780925">
                <a:tc>
                  <a:txBody>
                    <a:bodyPr>
                      <a:noAutofit/>
                    </a:bodyPr>
                    <a:lstStyle/>
                    <a:p>
                      <a:pPr indent="0" lvl="0" marL="0" marR="0" rtl="0" algn="l">
                        <a:spcBef>
                          <a:spcPts val="0"/>
                        </a:spcBef>
                        <a:buSzPct val="25000"/>
                        <a:buNone/>
                      </a:pPr>
                      <a:r>
                        <a:t/>
                      </a:r>
                      <a:endParaRPr sz="1900">
                        <a:solidFill>
                          <a:schemeClr val="dk1"/>
                        </a:solidFill>
                        <a:latin typeface="Times New Roman"/>
                        <a:ea typeface="Times New Roman"/>
                        <a:cs typeface="Times New Roman"/>
                        <a:sym typeface="Times New Roman"/>
                      </a:endParaRPr>
                    </a:p>
                  </a:txBody>
                  <a:tcPr marT="0" marB="0" marR="0" marL="0">
                    <a:lnL cap="flat" cmpd="sng" w="28575">
                      <a:solidFill>
                        <a:schemeClr val="dk1"/>
                      </a:solidFill>
                      <a:prstDash val="solid"/>
                      <a:round/>
                      <a:headEnd len="med" w="med" type="none"/>
                      <a:tailEnd len="med" w="med" type="none"/>
                    </a:lnL>
                    <a:lnR cap="flat" cmpd="sng" w="12700">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c>
                  <a:txBody>
                    <a:bodyPr>
                      <a:noAutofit/>
                    </a:bodyPr>
                    <a:lstStyle/>
                    <a:p>
                      <a:pPr indent="0" lvl="0" marL="0" marR="0" rtl="0" algn="l">
                        <a:spcBef>
                          <a:spcPts val="0"/>
                        </a:spcBef>
                        <a:buSzPct val="25000"/>
                        <a:buNone/>
                      </a:pPr>
                      <a:r>
                        <a:t/>
                      </a:r>
                      <a:endParaRPr sz="1900">
                        <a:solidFill>
                          <a:schemeClr val="dk1"/>
                        </a:solidFill>
                        <a:latin typeface="Times New Roman"/>
                        <a:ea typeface="Times New Roman"/>
                        <a:cs typeface="Times New Roman"/>
                        <a:sym typeface="Times New Roman"/>
                      </a:endParaRPr>
                    </a:p>
                  </a:txBody>
                  <a:tcPr marT="0" marB="0" marR="0" marL="0">
                    <a:lnL cap="flat" cmpd="sng" w="12700">
                      <a:solidFill>
                        <a:schemeClr val="dk1"/>
                      </a:solidFill>
                      <a:prstDash val="solid"/>
                      <a:round/>
                      <a:headEnd len="med" w="med" type="none"/>
                      <a:tailEnd len="med" w="med" type="none"/>
                    </a:lnL>
                    <a:lnR cap="flat" cmpd="sng" w="28575">
                      <a:solidFill>
                        <a:schemeClr val="dk1"/>
                      </a:solidFill>
                      <a:prstDash val="solid"/>
                      <a:round/>
                      <a:headEnd len="med" w="med" type="none"/>
                      <a:tailEnd len="med" w="med" type="none"/>
                    </a:lnR>
                    <a:lnT cap="flat" cmpd="sng" w="28575">
                      <a:solidFill>
                        <a:schemeClr val="dk1"/>
                      </a:solidFill>
                      <a:prstDash val="solid"/>
                      <a:round/>
                      <a:headEnd len="med" w="med" type="none"/>
                      <a:tailEnd len="med" w="med" type="none"/>
                    </a:lnT>
                    <a:lnB cap="flat" cmpd="sng" w="28575">
                      <a:solidFill>
                        <a:schemeClr val="dk1"/>
                      </a:solidFill>
                      <a:prstDash val="solid"/>
                      <a:round/>
                      <a:headEnd len="med" w="med" type="none"/>
                      <a:tailEnd len="med" w="med" type="none"/>
                    </a:lnB>
                  </a:tcPr>
                </a:tc>
              </a:tr>
            </a:tbl>
          </a:graphicData>
        </a:graphic>
      </p:graphicFrame>
      <p:pic>
        <p:nvPicPr>
          <p:cNvPr descr="Z:\User\Miguel\MAESTRIA\TesisM\ImTesisM\NeuMecP3.bmp" id="789" name="Shape 789"/>
          <p:cNvPicPr preferRelativeResize="0"/>
          <p:nvPr/>
        </p:nvPicPr>
        <p:blipFill rotWithShape="1">
          <a:blip r:embed="rId3">
            <a:alphaModFix/>
          </a:blip>
          <a:srcRect b="0" l="0" r="0" t="0"/>
          <a:stretch/>
        </p:blipFill>
        <p:spPr>
          <a:xfrm>
            <a:off x="812800" y="1981200"/>
            <a:ext cx="10769700" cy="1600500"/>
          </a:xfrm>
          <a:prstGeom prst="rect">
            <a:avLst/>
          </a:prstGeom>
          <a:noFill/>
          <a:ln>
            <a:noFill/>
          </a:ln>
        </p:spPr>
      </p:pic>
      <p:pic>
        <p:nvPicPr>
          <p:cNvPr id="790" name="Shape 790"/>
          <p:cNvPicPr preferRelativeResize="0"/>
          <p:nvPr/>
        </p:nvPicPr>
        <p:blipFill rotWithShape="1">
          <a:blip r:embed="rId4">
            <a:alphaModFix/>
          </a:blip>
          <a:srcRect b="0" l="0" r="0" t="0"/>
          <a:stretch/>
        </p:blipFill>
        <p:spPr>
          <a:xfrm>
            <a:off x="5181600" y="3962400"/>
            <a:ext cx="702900" cy="507900"/>
          </a:xfrm>
          <a:prstGeom prst="rect">
            <a:avLst/>
          </a:prstGeom>
          <a:noFill/>
          <a:ln>
            <a:noFill/>
          </a:ln>
        </p:spPr>
      </p:pic>
      <p:sp>
        <p:nvSpPr>
          <p:cNvPr id="791" name="Shape 791"/>
          <p:cNvSpPr txBox="1"/>
          <p:nvPr/>
        </p:nvSpPr>
        <p:spPr>
          <a:xfrm>
            <a:off x="304800" y="3962400"/>
            <a:ext cx="4652400" cy="4572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Firing Time Sequences:</a:t>
            </a:r>
            <a:r>
              <a:rPr b="1" i="1" lang="es-ES" sz="3200" u="none">
                <a:solidFill>
                  <a:schemeClr val="dk1"/>
                </a:solidFill>
                <a:latin typeface="Arimo"/>
                <a:ea typeface="Arimo"/>
                <a:cs typeface="Arimo"/>
                <a:sym typeface="Arimo"/>
              </a:rPr>
              <a:t> </a:t>
            </a:r>
          </a:p>
        </p:txBody>
      </p:sp>
      <p:sp>
        <p:nvSpPr>
          <p:cNvPr id="792" name="Shape 792"/>
          <p:cNvSpPr txBox="1"/>
          <p:nvPr/>
        </p:nvSpPr>
        <p:spPr>
          <a:xfrm>
            <a:off x="304800" y="4648200"/>
            <a:ext cx="4108500" cy="4572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Firing Time Map:</a:t>
            </a:r>
          </a:p>
        </p:txBody>
      </p:sp>
      <p:pic>
        <p:nvPicPr>
          <p:cNvPr id="793" name="Shape 793"/>
          <p:cNvPicPr preferRelativeResize="0"/>
          <p:nvPr/>
        </p:nvPicPr>
        <p:blipFill rotWithShape="1">
          <a:blip r:embed="rId5">
            <a:alphaModFix/>
          </a:blip>
          <a:srcRect b="0" l="0" r="0" t="0"/>
          <a:stretch/>
        </p:blipFill>
        <p:spPr>
          <a:xfrm>
            <a:off x="3556000" y="4648200"/>
            <a:ext cx="2844900" cy="1030500"/>
          </a:xfrm>
          <a:prstGeom prst="rect">
            <a:avLst/>
          </a:prstGeom>
          <a:noFill/>
          <a:ln>
            <a:noFill/>
          </a:ln>
        </p:spPr>
      </p:pic>
      <p:pic>
        <p:nvPicPr>
          <p:cNvPr id="794" name="Shape 794"/>
          <p:cNvPicPr preferRelativeResize="0"/>
          <p:nvPr/>
        </p:nvPicPr>
        <p:blipFill rotWithShape="1">
          <a:blip r:embed="rId6">
            <a:alphaModFix/>
          </a:blip>
          <a:srcRect b="0" l="0" r="0" t="0"/>
          <a:stretch/>
        </p:blipFill>
        <p:spPr>
          <a:xfrm>
            <a:off x="2235200" y="5257800"/>
            <a:ext cx="2258400" cy="1066800"/>
          </a:xfrm>
          <a:prstGeom prst="rect">
            <a:avLst/>
          </a:prstGeom>
          <a:noFill/>
          <a:ln>
            <a:noFill/>
          </a:ln>
        </p:spPr>
      </p:pic>
      <p:pic>
        <p:nvPicPr>
          <p:cNvPr id="795" name="Shape 795"/>
          <p:cNvPicPr preferRelativeResize="0"/>
          <p:nvPr/>
        </p:nvPicPr>
        <p:blipFill rotWithShape="1">
          <a:blip r:embed="rId7">
            <a:alphaModFix/>
          </a:blip>
          <a:srcRect b="0" l="0" r="0" t="0"/>
          <a:stretch/>
        </p:blipFill>
        <p:spPr>
          <a:xfrm>
            <a:off x="1625600" y="5805487"/>
            <a:ext cx="3702000" cy="1052399"/>
          </a:xfrm>
          <a:prstGeom prst="rect">
            <a:avLst/>
          </a:prstGeom>
          <a:noFill/>
          <a:ln>
            <a:noFill/>
          </a:ln>
        </p:spPr>
      </p:pic>
      <p:sp>
        <p:nvSpPr>
          <p:cNvPr id="796" name="Shape 796"/>
          <p:cNvSpPr txBox="1"/>
          <p:nvPr/>
        </p:nvSpPr>
        <p:spPr>
          <a:xfrm>
            <a:off x="6299200" y="3962400"/>
            <a:ext cx="4902300" cy="4572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Firing Phase Sequences:</a:t>
            </a:r>
            <a:r>
              <a:rPr b="1" i="1" lang="es-ES" sz="3200" u="none">
                <a:solidFill>
                  <a:schemeClr val="dk1"/>
                </a:solidFill>
                <a:latin typeface="Arimo"/>
                <a:ea typeface="Arimo"/>
                <a:cs typeface="Arimo"/>
                <a:sym typeface="Arimo"/>
              </a:rPr>
              <a:t> </a:t>
            </a:r>
          </a:p>
        </p:txBody>
      </p:sp>
      <p:pic>
        <p:nvPicPr>
          <p:cNvPr id="797" name="Shape 797"/>
          <p:cNvPicPr preferRelativeResize="0"/>
          <p:nvPr/>
        </p:nvPicPr>
        <p:blipFill rotWithShape="1">
          <a:blip r:embed="rId8">
            <a:alphaModFix/>
          </a:blip>
          <a:srcRect b="0" l="0" r="0" t="0"/>
          <a:stretch/>
        </p:blipFill>
        <p:spPr>
          <a:xfrm>
            <a:off x="7924800" y="5181600"/>
            <a:ext cx="2656500" cy="1028700"/>
          </a:xfrm>
          <a:prstGeom prst="rect">
            <a:avLst/>
          </a:prstGeom>
          <a:noFill/>
          <a:ln>
            <a:noFill/>
          </a:ln>
        </p:spPr>
      </p:pic>
      <p:pic>
        <p:nvPicPr>
          <p:cNvPr id="798" name="Shape 798"/>
          <p:cNvPicPr preferRelativeResize="0"/>
          <p:nvPr/>
        </p:nvPicPr>
        <p:blipFill rotWithShape="1">
          <a:blip r:embed="rId9">
            <a:alphaModFix/>
          </a:blip>
          <a:srcRect b="0" l="0" r="0" t="0"/>
          <a:stretch/>
        </p:blipFill>
        <p:spPr>
          <a:xfrm>
            <a:off x="11074400" y="3962400"/>
            <a:ext cx="812700" cy="507900"/>
          </a:xfrm>
          <a:prstGeom prst="rect">
            <a:avLst/>
          </a:prstGeom>
          <a:noFill/>
          <a:ln>
            <a:noFill/>
          </a:ln>
        </p:spPr>
      </p:pic>
      <p:sp>
        <p:nvSpPr>
          <p:cNvPr id="799" name="Shape 799"/>
          <p:cNvSpPr txBox="1"/>
          <p:nvPr/>
        </p:nvSpPr>
        <p:spPr>
          <a:xfrm>
            <a:off x="6502400" y="4572000"/>
            <a:ext cx="4698900" cy="4572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Firing Phase Circle Map:</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txBox="1"/>
          <p:nvPr>
            <p:ph type="title"/>
          </p:nvPr>
        </p:nvSpPr>
        <p:spPr>
          <a:xfrm>
            <a:off x="2346625" y="-90875"/>
            <a:ext cx="10515600" cy="1325700"/>
          </a:xfrm>
          <a:prstGeom prst="rect">
            <a:avLst/>
          </a:prstGeom>
        </p:spPr>
        <p:txBody>
          <a:bodyPr anchorCtr="0" anchor="ctr" bIns="91425" lIns="91425" rIns="91425" tIns="91425">
            <a:noAutofit/>
          </a:bodyPr>
          <a:lstStyle/>
          <a:p>
            <a:pPr lvl="0" rtl="0">
              <a:spcBef>
                <a:spcPts val="0"/>
              </a:spcBef>
              <a:buNone/>
            </a:pPr>
            <a:r>
              <a:rPr lang="es-ES" sz="3600"/>
              <a:t>Sistemas Dinámicos y osciladores no lineales</a:t>
            </a:r>
          </a:p>
        </p:txBody>
      </p:sp>
      <p:sp>
        <p:nvSpPr>
          <p:cNvPr id="502" name="Shape 502"/>
          <p:cNvSpPr txBox="1"/>
          <p:nvPr>
            <p:ph idx="1" type="body"/>
          </p:nvPr>
        </p:nvSpPr>
        <p:spPr>
          <a:xfrm>
            <a:off x="2346625" y="1667775"/>
            <a:ext cx="10515600" cy="4351200"/>
          </a:xfrm>
          <a:prstGeom prst="rect">
            <a:avLst/>
          </a:prstGeom>
        </p:spPr>
        <p:txBody>
          <a:bodyPr anchorCtr="0" anchor="t" bIns="91425" lIns="91425" rIns="91425" tIns="91425">
            <a:noAutofit/>
          </a:bodyPr>
          <a:lstStyle/>
          <a:p>
            <a:pPr indent="0" lvl="0" marL="0" rtl="0">
              <a:spcBef>
                <a:spcPts val="0"/>
              </a:spcBef>
              <a:buNone/>
            </a:pPr>
            <a:r>
              <a:t/>
            </a:r>
            <a:endParaRPr sz="3600"/>
          </a:p>
          <a:p>
            <a:pPr indent="0" lvl="0" marL="0" rtl="0">
              <a:spcBef>
                <a:spcPts val="0"/>
              </a:spcBef>
              <a:buNone/>
            </a:pPr>
            <a:r>
              <a:rPr lang="es-ES" sz="3600"/>
              <a:t>Las neuronas son sistemas dinámicos. </a:t>
            </a:r>
          </a:p>
          <a:p>
            <a:pPr indent="0" lvl="0" marL="0" rtl="0">
              <a:spcBef>
                <a:spcPts val="0"/>
              </a:spcBef>
              <a:buNone/>
            </a:pPr>
            <a:r>
              <a:t/>
            </a:r>
            <a:endParaRPr sz="3600"/>
          </a:p>
          <a:p>
            <a:pPr indent="0" lvl="0" marL="0" rtl="0">
              <a:spcBef>
                <a:spcPts val="0"/>
              </a:spcBef>
              <a:buNone/>
            </a:pPr>
            <a:r>
              <a:rPr lang="es-ES" sz="3600"/>
              <a:t>Las neuronas son osciladores no lineales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3" name="Shape 803"/>
        <p:cNvGrpSpPr/>
        <p:nvPr/>
      </p:nvGrpSpPr>
      <p:grpSpPr>
        <a:xfrm>
          <a:off x="0" y="0"/>
          <a:ext cx="0" cy="0"/>
          <a:chOff x="0" y="0"/>
          <a:chExt cx="0" cy="0"/>
        </a:xfrm>
      </p:grpSpPr>
      <p:sp>
        <p:nvSpPr>
          <p:cNvPr id="804" name="Shape 804"/>
          <p:cNvSpPr txBox="1"/>
          <p:nvPr>
            <p:ph type="title"/>
          </p:nvPr>
        </p:nvSpPr>
        <p:spPr>
          <a:xfrm>
            <a:off x="609600" y="274637"/>
            <a:ext cx="10972800" cy="1143000"/>
          </a:xfrm>
          <a:prstGeom prst="rect">
            <a:avLst/>
          </a:prstGeom>
          <a:noFill/>
          <a:ln>
            <a:noFill/>
          </a:ln>
        </p:spPr>
        <p:txBody>
          <a:bodyPr anchorCtr="0" anchor="ctr" bIns="45700" lIns="91425" rIns="91425" tIns="45700">
            <a:noAutofit/>
          </a:bodyPr>
          <a:lstStyle/>
          <a:p>
            <a:pPr indent="0" lvl="1" rtl="0" algn="ctr">
              <a:spcBef>
                <a:spcPts val="0"/>
              </a:spcBef>
              <a:spcAft>
                <a:spcPts val="0"/>
              </a:spcAft>
              <a:buSzPct val="25000"/>
              <a:buNone/>
            </a:pPr>
            <a:r>
              <a:rPr lang="es-ES" sz="4000">
                <a:solidFill>
                  <a:srgbClr val="4683D1"/>
                </a:solidFill>
                <a:latin typeface="Verdana"/>
                <a:ea typeface="Verdana"/>
                <a:cs typeface="Verdana"/>
                <a:sym typeface="Verdana"/>
              </a:rPr>
              <a:t>Dinámica Estroboscópica</a:t>
            </a:r>
          </a:p>
        </p:txBody>
      </p:sp>
      <p:sp>
        <p:nvSpPr>
          <p:cNvPr id="805" name="Shape 805"/>
          <p:cNvSpPr txBox="1"/>
          <p:nvPr/>
        </p:nvSpPr>
        <p:spPr>
          <a:xfrm>
            <a:off x="666711" y="1571612"/>
            <a:ext cx="8667900" cy="5847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ES" sz="3200">
                <a:solidFill>
                  <a:schemeClr val="dk1"/>
                </a:solidFill>
                <a:latin typeface="Calibri"/>
                <a:ea typeface="Calibri"/>
                <a:cs typeface="Calibri"/>
                <a:sym typeface="Calibri"/>
              </a:rPr>
              <a:t>“Sistemas Dinámicos Discretos “</a:t>
            </a:r>
          </a:p>
        </p:txBody>
      </p:sp>
      <p:pic>
        <p:nvPicPr>
          <p:cNvPr id="806" name="Shape 806"/>
          <p:cNvPicPr preferRelativeResize="0"/>
          <p:nvPr/>
        </p:nvPicPr>
        <p:blipFill rotWithShape="1">
          <a:blip r:embed="rId3">
            <a:alphaModFix/>
          </a:blip>
          <a:srcRect b="0" l="0" r="0" t="0"/>
          <a:stretch/>
        </p:blipFill>
        <p:spPr>
          <a:xfrm>
            <a:off x="7651750" y="3017838"/>
            <a:ext cx="1934700" cy="387300"/>
          </a:xfrm>
          <a:prstGeom prst="rect">
            <a:avLst/>
          </a:prstGeom>
          <a:noFill/>
          <a:ln>
            <a:noFill/>
          </a:ln>
        </p:spPr>
      </p:pic>
      <p:pic>
        <p:nvPicPr>
          <p:cNvPr id="807" name="Shape 807"/>
          <p:cNvPicPr preferRelativeResize="0"/>
          <p:nvPr/>
        </p:nvPicPr>
        <p:blipFill rotWithShape="1">
          <a:blip r:embed="rId4">
            <a:alphaModFix/>
          </a:blip>
          <a:srcRect b="0" l="0" r="0" t="0"/>
          <a:stretch/>
        </p:blipFill>
        <p:spPr>
          <a:xfrm>
            <a:off x="6819900" y="2214563"/>
            <a:ext cx="152400" cy="216000"/>
          </a:xfrm>
          <a:prstGeom prst="rect">
            <a:avLst/>
          </a:prstGeom>
          <a:noFill/>
          <a:ln>
            <a:noFill/>
          </a:ln>
        </p:spPr>
      </p:pic>
      <p:pic>
        <p:nvPicPr>
          <p:cNvPr id="808" name="Shape 808"/>
          <p:cNvPicPr preferRelativeResize="0"/>
          <p:nvPr/>
        </p:nvPicPr>
        <p:blipFill rotWithShape="1">
          <a:blip r:embed="rId5">
            <a:alphaModFix/>
          </a:blip>
          <a:srcRect b="0" l="0" r="0" t="0"/>
          <a:stretch/>
        </p:blipFill>
        <p:spPr>
          <a:xfrm>
            <a:off x="7655983" y="3857625"/>
            <a:ext cx="2186400" cy="500100"/>
          </a:xfrm>
          <a:prstGeom prst="rect">
            <a:avLst/>
          </a:prstGeom>
          <a:noFill/>
          <a:ln>
            <a:noFill/>
          </a:ln>
        </p:spPr>
      </p:pic>
      <p:sp>
        <p:nvSpPr>
          <p:cNvPr id="809" name="Shape 809"/>
          <p:cNvSpPr txBox="1"/>
          <p:nvPr/>
        </p:nvSpPr>
        <p:spPr>
          <a:xfrm>
            <a:off x="7810511" y="4559866"/>
            <a:ext cx="18096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ES" sz="1800">
                <a:solidFill>
                  <a:schemeClr val="dk1"/>
                </a:solidFill>
                <a:latin typeface="Calibri"/>
                <a:ea typeface="Calibri"/>
                <a:cs typeface="Calibri"/>
                <a:sym typeface="Calibri"/>
              </a:rPr>
              <a:t>“Recursión “</a:t>
            </a:r>
          </a:p>
        </p:txBody>
      </p:sp>
      <p:sp>
        <p:nvSpPr>
          <p:cNvPr id="810" name="Shape 810"/>
          <p:cNvSpPr txBox="1"/>
          <p:nvPr/>
        </p:nvSpPr>
        <p:spPr>
          <a:xfrm>
            <a:off x="857213" y="5834737"/>
            <a:ext cx="10477500" cy="523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ES" sz="2800">
                <a:solidFill>
                  <a:schemeClr val="dk1"/>
                </a:solidFill>
                <a:latin typeface="Calibri"/>
                <a:ea typeface="Calibri"/>
                <a:cs typeface="Calibri"/>
                <a:sym typeface="Calibri"/>
              </a:rPr>
              <a:t>Iteración de Funciones /Ecuaciones en Diferencias</a:t>
            </a:r>
          </a:p>
        </p:txBody>
      </p:sp>
      <p:pic>
        <p:nvPicPr>
          <p:cNvPr id="811" name="Shape 811"/>
          <p:cNvPicPr preferRelativeResize="0"/>
          <p:nvPr/>
        </p:nvPicPr>
        <p:blipFill rotWithShape="1">
          <a:blip r:embed="rId6">
            <a:alphaModFix/>
          </a:blip>
          <a:srcRect b="0" l="0" r="0" t="0"/>
          <a:stretch/>
        </p:blipFill>
        <p:spPr>
          <a:xfrm>
            <a:off x="877827" y="2214553"/>
            <a:ext cx="5979899" cy="335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gtEl>
                                        <p:attrNameLst>
                                          <p:attrName>style.visibility</p:attrName>
                                        </p:attrNameLst>
                                      </p:cBhvr>
                                      <p:to>
                                        <p:strVal val="visible"/>
                                      </p:to>
                                    </p:set>
                                    <p:animEffect filter="fade" transition="in">
                                      <p:cBhvr>
                                        <p:cTn dur="1000"/>
                                        <p:tgtEl>
                                          <p:spTgt spid="805"/>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000"/>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10"/>
                                        </p:tgtEl>
                                        <p:attrNameLst>
                                          <p:attrName>style.visibility</p:attrName>
                                        </p:attrNameLst>
                                      </p:cBhvr>
                                      <p:to>
                                        <p:strVal val="visible"/>
                                      </p:to>
                                    </p:set>
                                    <p:animEffect filter="fade" transition="in">
                                      <p:cBhvr>
                                        <p:cTn dur="1000"/>
                                        <p:tgtEl>
                                          <p:spTgt spid="810"/>
                                        </p:tgtEl>
                                      </p:cBhvr>
                                    </p:animEffect>
                                  </p:childTnLst>
                                </p:cTn>
                              </p:par>
                              <p:par>
                                <p:cTn fill="hold" nodeType="with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1000"/>
                                        <p:tgtEl>
                                          <p:spTgt spid="8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5" name="Shape 815"/>
        <p:cNvGrpSpPr/>
        <p:nvPr/>
      </p:nvGrpSpPr>
      <p:grpSpPr>
        <a:xfrm>
          <a:off x="0" y="0"/>
          <a:ext cx="0" cy="0"/>
          <a:chOff x="0" y="0"/>
          <a:chExt cx="0" cy="0"/>
        </a:xfrm>
      </p:grpSpPr>
      <p:sp>
        <p:nvSpPr>
          <p:cNvPr id="816" name="Shape 816"/>
          <p:cNvSpPr txBox="1"/>
          <p:nvPr>
            <p:ph type="title"/>
          </p:nvPr>
        </p:nvSpPr>
        <p:spPr>
          <a:xfrm>
            <a:off x="609600" y="274637"/>
            <a:ext cx="10972800" cy="1143000"/>
          </a:xfrm>
          <a:prstGeom prst="rect">
            <a:avLst/>
          </a:prstGeom>
          <a:noFill/>
          <a:ln>
            <a:noFill/>
          </a:ln>
        </p:spPr>
        <p:txBody>
          <a:bodyPr anchorCtr="0" anchor="ctr" bIns="45700" lIns="91425" rIns="91425" tIns="45700">
            <a:noAutofit/>
          </a:bodyPr>
          <a:lstStyle/>
          <a:p>
            <a:pPr indent="0" lvl="1" rtl="0" algn="ctr">
              <a:spcBef>
                <a:spcPts val="0"/>
              </a:spcBef>
              <a:spcAft>
                <a:spcPts val="0"/>
              </a:spcAft>
              <a:buSzPct val="25000"/>
              <a:buNone/>
            </a:pPr>
            <a:r>
              <a:rPr lang="es-ES" sz="4000">
                <a:solidFill>
                  <a:srgbClr val="4683D1"/>
                </a:solidFill>
                <a:latin typeface="Verdana"/>
                <a:ea typeface="Verdana"/>
                <a:cs typeface="Verdana"/>
                <a:sym typeface="Verdana"/>
              </a:rPr>
              <a:t>Dinámica en la Circunferencia</a:t>
            </a:r>
          </a:p>
        </p:txBody>
      </p:sp>
      <p:pic>
        <p:nvPicPr>
          <p:cNvPr id="817" name="Shape 817"/>
          <p:cNvPicPr preferRelativeResize="0"/>
          <p:nvPr/>
        </p:nvPicPr>
        <p:blipFill rotWithShape="1">
          <a:blip r:embed="rId3">
            <a:alphaModFix/>
          </a:blip>
          <a:srcRect b="0" l="0" r="0" t="0"/>
          <a:stretch/>
        </p:blipFill>
        <p:spPr>
          <a:xfrm>
            <a:off x="8678333" y="1744663"/>
            <a:ext cx="2042400" cy="438300"/>
          </a:xfrm>
          <a:prstGeom prst="rect">
            <a:avLst/>
          </a:prstGeom>
          <a:noFill/>
          <a:ln>
            <a:noFill/>
          </a:ln>
        </p:spPr>
      </p:pic>
      <p:sp>
        <p:nvSpPr>
          <p:cNvPr id="818" name="Shape 818"/>
          <p:cNvSpPr txBox="1"/>
          <p:nvPr/>
        </p:nvSpPr>
        <p:spPr>
          <a:xfrm>
            <a:off x="1333466" y="3929066"/>
            <a:ext cx="4762500" cy="9234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ES" sz="1800">
                <a:solidFill>
                  <a:schemeClr val="dk1"/>
                </a:solidFill>
                <a:latin typeface="Calibri"/>
                <a:ea typeface="Calibri"/>
                <a:cs typeface="Calibri"/>
                <a:sym typeface="Calibri"/>
              </a:rPr>
              <a:t>Órbitas = Evoluciones Discretas</a:t>
            </a:r>
          </a:p>
          <a:p>
            <a:pPr indent="0" lvl="0" marL="0" marR="0" rtl="0" algn="l">
              <a:spcBef>
                <a:spcPts val="0"/>
              </a:spcBef>
              <a:buSzPct val="25000"/>
              <a:buNone/>
            </a:pPr>
            <a:r>
              <a:rPr i="1" lang="es-ES" sz="1800">
                <a:solidFill>
                  <a:schemeClr val="dk1"/>
                </a:solidFill>
                <a:latin typeface="Calibri"/>
                <a:ea typeface="Calibri"/>
                <a:cs typeface="Calibri"/>
                <a:sym typeface="Calibri"/>
              </a:rPr>
              <a:t>Estroboscopia en la Circunferencia</a:t>
            </a:r>
          </a:p>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819" name="Shape 819"/>
          <p:cNvSpPr txBox="1"/>
          <p:nvPr/>
        </p:nvSpPr>
        <p:spPr>
          <a:xfrm>
            <a:off x="1428717" y="6345816"/>
            <a:ext cx="52389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ES" sz="1800">
                <a:solidFill>
                  <a:schemeClr val="dk1"/>
                </a:solidFill>
                <a:latin typeface="Calibri"/>
                <a:ea typeface="Calibri"/>
                <a:cs typeface="Calibri"/>
                <a:sym typeface="Calibri"/>
              </a:rPr>
              <a:t>Órbitas Periódicas de característica  </a:t>
            </a:r>
            <a:r>
              <a:rPr i="1" lang="es-ES" sz="1800">
                <a:solidFill>
                  <a:schemeClr val="dk1"/>
                </a:solidFill>
                <a:latin typeface="Calibri"/>
                <a:ea typeface="Calibri"/>
                <a:cs typeface="Calibri"/>
                <a:sym typeface="Calibri"/>
              </a:rPr>
              <a:t>q:p</a:t>
            </a:r>
          </a:p>
        </p:txBody>
      </p:sp>
      <p:grpSp>
        <p:nvGrpSpPr>
          <p:cNvPr id="820" name="Shape 820"/>
          <p:cNvGrpSpPr/>
          <p:nvPr/>
        </p:nvGrpSpPr>
        <p:grpSpPr>
          <a:xfrm>
            <a:off x="8121689" y="2392108"/>
            <a:ext cx="3347156" cy="1091464"/>
            <a:chOff x="2030" y="7070"/>
            <a:chExt cx="6900" cy="3000"/>
          </a:xfrm>
        </p:grpSpPr>
        <p:sp>
          <p:nvSpPr>
            <p:cNvPr id="821" name="Shape 821"/>
            <p:cNvSpPr/>
            <p:nvPr/>
          </p:nvSpPr>
          <p:spPr>
            <a:xfrm>
              <a:off x="2029" y="7070"/>
              <a:ext cx="6900" cy="30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cxnSp>
          <p:nvCxnSpPr>
            <p:cNvPr id="822" name="Shape 822"/>
            <p:cNvCxnSpPr/>
            <p:nvPr/>
          </p:nvCxnSpPr>
          <p:spPr>
            <a:xfrm>
              <a:off x="3600" y="7305"/>
              <a:ext cx="0" cy="0"/>
            </a:xfrm>
            <a:prstGeom prst="straightConnector1">
              <a:avLst/>
            </a:prstGeom>
            <a:noFill/>
            <a:ln cap="flat" cmpd="sng" w="9525">
              <a:solidFill>
                <a:srgbClr val="000000"/>
              </a:solidFill>
              <a:prstDash val="solid"/>
              <a:round/>
              <a:headEnd len="med" w="med" type="none"/>
              <a:tailEnd len="med" w="med" type="none"/>
            </a:ln>
          </p:spPr>
        </p:cxnSp>
        <p:cxnSp>
          <p:nvCxnSpPr>
            <p:cNvPr id="823" name="Shape 823"/>
            <p:cNvCxnSpPr/>
            <p:nvPr/>
          </p:nvCxnSpPr>
          <p:spPr>
            <a:xfrm rot="10800000">
              <a:off x="4683" y="8552"/>
              <a:ext cx="1200" cy="0"/>
            </a:xfrm>
            <a:prstGeom prst="straightConnector1">
              <a:avLst/>
            </a:prstGeom>
            <a:noFill/>
            <a:ln cap="flat" cmpd="sng" w="9525">
              <a:solidFill>
                <a:srgbClr val="000000"/>
              </a:solidFill>
              <a:prstDash val="solid"/>
              <a:round/>
              <a:headEnd len="lg" w="lg" type="triangle"/>
              <a:tailEnd len="med" w="med" type="none"/>
            </a:ln>
          </p:spPr>
        </p:cxnSp>
        <p:pic>
          <p:nvPicPr>
            <p:cNvPr id="824" name="Shape 824"/>
            <p:cNvPicPr preferRelativeResize="0"/>
            <p:nvPr/>
          </p:nvPicPr>
          <p:blipFill rotWithShape="1">
            <a:blip r:embed="rId4">
              <a:alphaModFix/>
            </a:blip>
            <a:srcRect b="0" l="0" r="0" t="0"/>
            <a:stretch/>
          </p:blipFill>
          <p:spPr>
            <a:xfrm>
              <a:off x="6878" y="7675"/>
              <a:ext cx="300" cy="300"/>
            </a:xfrm>
            <a:prstGeom prst="rect">
              <a:avLst/>
            </a:prstGeom>
            <a:noFill/>
            <a:ln>
              <a:noFill/>
            </a:ln>
          </p:spPr>
        </p:pic>
        <p:sp>
          <p:nvSpPr>
            <p:cNvPr id="825" name="Shape 825"/>
            <p:cNvSpPr/>
            <p:nvPr/>
          </p:nvSpPr>
          <p:spPr>
            <a:xfrm>
              <a:off x="3187" y="7770"/>
              <a:ext cx="1499" cy="1500"/>
            </a:xfrm>
            <a:prstGeom prst="flowChartConnector">
              <a:avLst/>
            </a:pr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826" name="Shape 826"/>
            <p:cNvPicPr preferRelativeResize="0"/>
            <p:nvPr/>
          </p:nvPicPr>
          <p:blipFill rotWithShape="1">
            <a:blip r:embed="rId4">
              <a:alphaModFix/>
            </a:blip>
            <a:srcRect b="0" l="0" r="0" t="0"/>
            <a:stretch/>
          </p:blipFill>
          <p:spPr>
            <a:xfrm>
              <a:off x="3030" y="8552"/>
              <a:ext cx="300" cy="300"/>
            </a:xfrm>
            <a:prstGeom prst="rect">
              <a:avLst/>
            </a:prstGeom>
            <a:noFill/>
            <a:ln>
              <a:noFill/>
            </a:ln>
          </p:spPr>
        </p:pic>
        <p:sp>
          <p:nvSpPr>
            <p:cNvPr id="827" name="Shape 827"/>
            <p:cNvSpPr/>
            <p:nvPr/>
          </p:nvSpPr>
          <p:spPr>
            <a:xfrm>
              <a:off x="5883" y="7770"/>
              <a:ext cx="1500" cy="1500"/>
            </a:xfrm>
            <a:prstGeom prst="flowChartConnector">
              <a:avLst/>
            </a:pr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828" name="Shape 828"/>
            <p:cNvPicPr preferRelativeResize="0"/>
            <p:nvPr/>
          </p:nvPicPr>
          <p:blipFill rotWithShape="1">
            <a:blip r:embed="rId5">
              <a:alphaModFix/>
            </a:blip>
            <a:srcRect b="0" l="0" r="0" t="0"/>
            <a:stretch/>
          </p:blipFill>
          <p:spPr>
            <a:xfrm>
              <a:off x="7231" y="7555"/>
              <a:ext cx="600" cy="300"/>
            </a:xfrm>
            <a:prstGeom prst="rect">
              <a:avLst/>
            </a:prstGeom>
            <a:noFill/>
            <a:ln>
              <a:noFill/>
            </a:ln>
          </p:spPr>
        </p:pic>
        <p:pic>
          <p:nvPicPr>
            <p:cNvPr id="829" name="Shape 829"/>
            <p:cNvPicPr preferRelativeResize="0"/>
            <p:nvPr/>
          </p:nvPicPr>
          <p:blipFill rotWithShape="1">
            <a:blip r:embed="rId6">
              <a:alphaModFix/>
            </a:blip>
            <a:srcRect b="0" l="0" r="0" t="0"/>
            <a:stretch/>
          </p:blipFill>
          <p:spPr>
            <a:xfrm>
              <a:off x="2831" y="8774"/>
              <a:ext cx="300" cy="300"/>
            </a:xfrm>
            <a:prstGeom prst="rect">
              <a:avLst/>
            </a:prstGeom>
            <a:noFill/>
            <a:ln>
              <a:noFill/>
            </a:ln>
          </p:spPr>
        </p:pic>
      </p:grpSp>
      <p:grpSp>
        <p:nvGrpSpPr>
          <p:cNvPr id="830" name="Shape 830"/>
          <p:cNvGrpSpPr/>
          <p:nvPr/>
        </p:nvGrpSpPr>
        <p:grpSpPr>
          <a:xfrm>
            <a:off x="1428717" y="1000108"/>
            <a:ext cx="5514511" cy="3231993"/>
            <a:chOff x="2572" y="5747"/>
            <a:chExt cx="6600" cy="5100"/>
          </a:xfrm>
        </p:grpSpPr>
        <p:sp>
          <p:nvSpPr>
            <p:cNvPr id="831" name="Shape 831"/>
            <p:cNvSpPr/>
            <p:nvPr/>
          </p:nvSpPr>
          <p:spPr>
            <a:xfrm>
              <a:off x="2572" y="5747"/>
              <a:ext cx="6600" cy="51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cxnSp>
          <p:nvCxnSpPr>
            <p:cNvPr id="832" name="Shape 832"/>
            <p:cNvCxnSpPr/>
            <p:nvPr/>
          </p:nvCxnSpPr>
          <p:spPr>
            <a:xfrm>
              <a:off x="3600" y="7305"/>
              <a:ext cx="0" cy="0"/>
            </a:xfrm>
            <a:prstGeom prst="straightConnector1">
              <a:avLst/>
            </a:prstGeom>
            <a:noFill/>
            <a:ln cap="flat" cmpd="sng" w="9525">
              <a:solidFill>
                <a:srgbClr val="000000"/>
              </a:solidFill>
              <a:prstDash val="solid"/>
              <a:round/>
              <a:headEnd len="med" w="med" type="none"/>
              <a:tailEnd len="med" w="med" type="none"/>
            </a:ln>
          </p:spPr>
        </p:cxnSp>
        <p:pic>
          <p:nvPicPr>
            <p:cNvPr id="833" name="Shape 833"/>
            <p:cNvPicPr preferRelativeResize="0"/>
            <p:nvPr/>
          </p:nvPicPr>
          <p:blipFill rotWithShape="1">
            <a:blip r:embed="rId7">
              <a:alphaModFix/>
            </a:blip>
            <a:srcRect b="0" l="0" r="0" t="0"/>
            <a:stretch/>
          </p:blipFill>
          <p:spPr>
            <a:xfrm>
              <a:off x="4878" y="6715"/>
              <a:ext cx="300" cy="300"/>
            </a:xfrm>
            <a:prstGeom prst="rect">
              <a:avLst/>
            </a:prstGeom>
            <a:noFill/>
            <a:ln>
              <a:noFill/>
            </a:ln>
          </p:spPr>
        </p:pic>
        <p:sp>
          <p:nvSpPr>
            <p:cNvPr id="834" name="Shape 834"/>
            <p:cNvSpPr/>
            <p:nvPr/>
          </p:nvSpPr>
          <p:spPr>
            <a:xfrm>
              <a:off x="3761" y="6893"/>
              <a:ext cx="2700" cy="2400"/>
            </a:xfrm>
            <a:prstGeom prst="flowChartConnector">
              <a:avLst/>
            </a:pr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835" name="Shape 835"/>
            <p:cNvPicPr preferRelativeResize="0"/>
            <p:nvPr/>
          </p:nvPicPr>
          <p:blipFill rotWithShape="1">
            <a:blip r:embed="rId7">
              <a:alphaModFix/>
            </a:blip>
            <a:srcRect b="0" l="0" r="0" t="0"/>
            <a:stretch/>
          </p:blipFill>
          <p:spPr>
            <a:xfrm>
              <a:off x="3761" y="7328"/>
              <a:ext cx="300" cy="300"/>
            </a:xfrm>
            <a:prstGeom prst="rect">
              <a:avLst/>
            </a:prstGeom>
            <a:noFill/>
            <a:ln>
              <a:noFill/>
            </a:ln>
          </p:spPr>
        </p:pic>
        <p:pic>
          <p:nvPicPr>
            <p:cNvPr id="836" name="Shape 836"/>
            <p:cNvPicPr preferRelativeResize="0"/>
            <p:nvPr/>
          </p:nvPicPr>
          <p:blipFill rotWithShape="1">
            <a:blip r:embed="rId4">
              <a:alphaModFix/>
            </a:blip>
            <a:srcRect b="0" l="0" r="0" t="0"/>
            <a:stretch/>
          </p:blipFill>
          <p:spPr>
            <a:xfrm>
              <a:off x="6030" y="7240"/>
              <a:ext cx="300" cy="300"/>
            </a:xfrm>
            <a:prstGeom prst="rect">
              <a:avLst/>
            </a:prstGeom>
            <a:noFill/>
            <a:ln>
              <a:noFill/>
            </a:ln>
          </p:spPr>
        </p:pic>
        <p:pic>
          <p:nvPicPr>
            <p:cNvPr id="837" name="Shape 837"/>
            <p:cNvPicPr preferRelativeResize="0"/>
            <p:nvPr/>
          </p:nvPicPr>
          <p:blipFill rotWithShape="1">
            <a:blip r:embed="rId7">
              <a:alphaModFix/>
            </a:blip>
            <a:srcRect b="0" l="0" r="0" t="0"/>
            <a:stretch/>
          </p:blipFill>
          <p:spPr>
            <a:xfrm>
              <a:off x="4158" y="8862"/>
              <a:ext cx="300" cy="300"/>
            </a:xfrm>
            <a:prstGeom prst="rect">
              <a:avLst/>
            </a:prstGeom>
            <a:noFill/>
            <a:ln>
              <a:noFill/>
            </a:ln>
          </p:spPr>
        </p:pic>
        <p:pic>
          <p:nvPicPr>
            <p:cNvPr id="838" name="Shape 838"/>
            <p:cNvPicPr preferRelativeResize="0"/>
            <p:nvPr/>
          </p:nvPicPr>
          <p:blipFill rotWithShape="1">
            <a:blip r:embed="rId7">
              <a:alphaModFix/>
            </a:blip>
            <a:srcRect b="0" l="0" r="0" t="0"/>
            <a:stretch/>
          </p:blipFill>
          <p:spPr>
            <a:xfrm>
              <a:off x="5637" y="8862"/>
              <a:ext cx="300" cy="300"/>
            </a:xfrm>
            <a:prstGeom prst="rect">
              <a:avLst/>
            </a:prstGeom>
            <a:noFill/>
            <a:ln>
              <a:noFill/>
            </a:ln>
          </p:spPr>
        </p:pic>
        <p:pic>
          <p:nvPicPr>
            <p:cNvPr id="839" name="Shape 839"/>
            <p:cNvPicPr preferRelativeResize="0"/>
            <p:nvPr/>
          </p:nvPicPr>
          <p:blipFill rotWithShape="1">
            <a:blip r:embed="rId8">
              <a:alphaModFix/>
            </a:blip>
            <a:srcRect b="0" l="0" r="0" t="0"/>
            <a:stretch/>
          </p:blipFill>
          <p:spPr>
            <a:xfrm>
              <a:off x="5242" y="6436"/>
              <a:ext cx="900" cy="300"/>
            </a:xfrm>
            <a:prstGeom prst="rect">
              <a:avLst/>
            </a:prstGeom>
            <a:noFill/>
            <a:ln>
              <a:noFill/>
            </a:ln>
          </p:spPr>
        </p:pic>
        <p:pic>
          <p:nvPicPr>
            <p:cNvPr id="840" name="Shape 840"/>
            <p:cNvPicPr preferRelativeResize="0"/>
            <p:nvPr/>
          </p:nvPicPr>
          <p:blipFill rotWithShape="1">
            <a:blip r:embed="rId9">
              <a:alphaModFix/>
            </a:blip>
            <a:srcRect b="0" l="0" r="0" t="0"/>
            <a:stretch/>
          </p:blipFill>
          <p:spPr>
            <a:xfrm>
              <a:off x="6427" y="7156"/>
              <a:ext cx="300" cy="300"/>
            </a:xfrm>
            <a:prstGeom prst="rect">
              <a:avLst/>
            </a:prstGeom>
            <a:noFill/>
            <a:ln>
              <a:noFill/>
            </a:ln>
          </p:spPr>
        </p:pic>
        <p:pic>
          <p:nvPicPr>
            <p:cNvPr id="841" name="Shape 841"/>
            <p:cNvPicPr preferRelativeResize="0"/>
            <p:nvPr/>
          </p:nvPicPr>
          <p:blipFill rotWithShape="1">
            <a:blip r:embed="rId10">
              <a:alphaModFix/>
            </a:blip>
            <a:srcRect b="0" l="0" r="0" t="0"/>
            <a:stretch/>
          </p:blipFill>
          <p:spPr>
            <a:xfrm>
              <a:off x="5712" y="9347"/>
              <a:ext cx="3299" cy="1200"/>
            </a:xfrm>
            <a:prstGeom prst="rect">
              <a:avLst/>
            </a:prstGeom>
            <a:noFill/>
            <a:ln>
              <a:noFill/>
            </a:ln>
          </p:spPr>
        </p:pic>
        <p:pic>
          <p:nvPicPr>
            <p:cNvPr id="842" name="Shape 842"/>
            <p:cNvPicPr preferRelativeResize="0"/>
            <p:nvPr/>
          </p:nvPicPr>
          <p:blipFill rotWithShape="1">
            <a:blip r:embed="rId11">
              <a:alphaModFix/>
            </a:blip>
            <a:srcRect b="0" l="0" r="0" t="0"/>
            <a:stretch/>
          </p:blipFill>
          <p:spPr>
            <a:xfrm>
              <a:off x="6962" y="6286"/>
              <a:ext cx="2100" cy="600"/>
            </a:xfrm>
            <a:prstGeom prst="rect">
              <a:avLst/>
            </a:prstGeom>
            <a:noFill/>
            <a:ln>
              <a:noFill/>
            </a:ln>
          </p:spPr>
        </p:pic>
        <p:pic>
          <p:nvPicPr>
            <p:cNvPr id="843" name="Shape 843"/>
            <p:cNvPicPr preferRelativeResize="0"/>
            <p:nvPr/>
          </p:nvPicPr>
          <p:blipFill rotWithShape="1">
            <a:blip r:embed="rId12">
              <a:alphaModFix/>
            </a:blip>
            <a:srcRect b="0" l="0" r="0" t="0"/>
            <a:stretch/>
          </p:blipFill>
          <p:spPr>
            <a:xfrm>
              <a:off x="2651" y="7518"/>
              <a:ext cx="900" cy="300"/>
            </a:xfrm>
            <a:prstGeom prst="rect">
              <a:avLst/>
            </a:prstGeom>
            <a:noFill/>
            <a:ln>
              <a:noFill/>
            </a:ln>
          </p:spPr>
        </p:pic>
      </p:grpSp>
      <p:grpSp>
        <p:nvGrpSpPr>
          <p:cNvPr id="844" name="Shape 844"/>
          <p:cNvGrpSpPr/>
          <p:nvPr/>
        </p:nvGrpSpPr>
        <p:grpSpPr>
          <a:xfrm>
            <a:off x="666711" y="4643445"/>
            <a:ext cx="3055015" cy="2036290"/>
            <a:chOff x="2078" y="6803"/>
            <a:chExt cx="4500" cy="3900"/>
          </a:xfrm>
        </p:grpSpPr>
        <p:sp>
          <p:nvSpPr>
            <p:cNvPr id="845" name="Shape 845"/>
            <p:cNvSpPr/>
            <p:nvPr/>
          </p:nvSpPr>
          <p:spPr>
            <a:xfrm>
              <a:off x="2078" y="6803"/>
              <a:ext cx="4500" cy="39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cxnSp>
          <p:nvCxnSpPr>
            <p:cNvPr id="846" name="Shape 846"/>
            <p:cNvCxnSpPr/>
            <p:nvPr/>
          </p:nvCxnSpPr>
          <p:spPr>
            <a:xfrm>
              <a:off x="3600" y="7305"/>
              <a:ext cx="0" cy="0"/>
            </a:xfrm>
            <a:prstGeom prst="straightConnector1">
              <a:avLst/>
            </a:prstGeom>
            <a:noFill/>
            <a:ln cap="flat" cmpd="sng" w="9525">
              <a:solidFill>
                <a:srgbClr val="000000"/>
              </a:solidFill>
              <a:prstDash val="solid"/>
              <a:round/>
              <a:headEnd len="med" w="med" type="none"/>
              <a:tailEnd len="med" w="med" type="none"/>
            </a:ln>
          </p:spPr>
        </p:cxnSp>
        <p:sp>
          <p:nvSpPr>
            <p:cNvPr id="847" name="Shape 847"/>
            <p:cNvSpPr/>
            <p:nvPr/>
          </p:nvSpPr>
          <p:spPr>
            <a:xfrm>
              <a:off x="2575" y="7513"/>
              <a:ext cx="2700" cy="2400"/>
            </a:xfrm>
            <a:prstGeom prst="flowChartConnector">
              <a:avLst/>
            </a:pr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848" name="Shape 848"/>
            <p:cNvPicPr preferRelativeResize="0"/>
            <p:nvPr/>
          </p:nvPicPr>
          <p:blipFill rotWithShape="1">
            <a:blip r:embed="rId13">
              <a:alphaModFix/>
            </a:blip>
            <a:srcRect b="0" l="0" r="0" t="0"/>
            <a:stretch/>
          </p:blipFill>
          <p:spPr>
            <a:xfrm>
              <a:off x="3759" y="7305"/>
              <a:ext cx="300" cy="300"/>
            </a:xfrm>
            <a:prstGeom prst="rect">
              <a:avLst/>
            </a:prstGeom>
            <a:noFill/>
            <a:ln>
              <a:noFill/>
            </a:ln>
          </p:spPr>
        </p:pic>
        <p:pic>
          <p:nvPicPr>
            <p:cNvPr id="849" name="Shape 849"/>
            <p:cNvPicPr preferRelativeResize="0"/>
            <p:nvPr/>
          </p:nvPicPr>
          <p:blipFill rotWithShape="1">
            <a:blip r:embed="rId13">
              <a:alphaModFix/>
            </a:blip>
            <a:srcRect b="0" l="0" r="0" t="0"/>
            <a:stretch/>
          </p:blipFill>
          <p:spPr>
            <a:xfrm>
              <a:off x="4844" y="9192"/>
              <a:ext cx="300" cy="300"/>
            </a:xfrm>
            <a:prstGeom prst="rect">
              <a:avLst/>
            </a:prstGeom>
            <a:noFill/>
            <a:ln>
              <a:noFill/>
            </a:ln>
          </p:spPr>
        </p:pic>
        <p:pic>
          <p:nvPicPr>
            <p:cNvPr id="850" name="Shape 850"/>
            <p:cNvPicPr preferRelativeResize="0"/>
            <p:nvPr/>
          </p:nvPicPr>
          <p:blipFill rotWithShape="1">
            <a:blip r:embed="rId13">
              <a:alphaModFix/>
            </a:blip>
            <a:srcRect b="0" l="0" r="0" t="0"/>
            <a:stretch/>
          </p:blipFill>
          <p:spPr>
            <a:xfrm>
              <a:off x="2691" y="9192"/>
              <a:ext cx="300" cy="300"/>
            </a:xfrm>
            <a:prstGeom prst="rect">
              <a:avLst/>
            </a:prstGeom>
            <a:noFill/>
            <a:ln>
              <a:noFill/>
            </a:ln>
          </p:spPr>
        </p:pic>
        <p:pic>
          <p:nvPicPr>
            <p:cNvPr id="851" name="Shape 851"/>
            <p:cNvPicPr preferRelativeResize="0"/>
            <p:nvPr/>
          </p:nvPicPr>
          <p:blipFill rotWithShape="1">
            <a:blip r:embed="rId14">
              <a:alphaModFix/>
            </a:blip>
            <a:srcRect b="0" l="0" r="0" t="0"/>
            <a:stretch/>
          </p:blipFill>
          <p:spPr>
            <a:xfrm>
              <a:off x="2431" y="9454"/>
              <a:ext cx="300" cy="300"/>
            </a:xfrm>
            <a:prstGeom prst="rect">
              <a:avLst/>
            </a:prstGeom>
            <a:noFill/>
            <a:ln>
              <a:noFill/>
            </a:ln>
          </p:spPr>
        </p:pic>
        <p:pic>
          <p:nvPicPr>
            <p:cNvPr id="852" name="Shape 852"/>
            <p:cNvPicPr preferRelativeResize="0"/>
            <p:nvPr/>
          </p:nvPicPr>
          <p:blipFill rotWithShape="1">
            <a:blip r:embed="rId15">
              <a:alphaModFix/>
            </a:blip>
            <a:srcRect b="0" l="0" r="0" t="0"/>
            <a:stretch/>
          </p:blipFill>
          <p:spPr>
            <a:xfrm>
              <a:off x="5299" y="9584"/>
              <a:ext cx="300" cy="300"/>
            </a:xfrm>
            <a:prstGeom prst="rect">
              <a:avLst/>
            </a:prstGeom>
            <a:noFill/>
            <a:ln>
              <a:noFill/>
            </a:ln>
          </p:spPr>
        </p:pic>
        <p:pic>
          <p:nvPicPr>
            <p:cNvPr id="853" name="Shape 853"/>
            <p:cNvPicPr preferRelativeResize="0"/>
            <p:nvPr/>
          </p:nvPicPr>
          <p:blipFill rotWithShape="1">
            <a:blip r:embed="rId16">
              <a:alphaModFix/>
            </a:blip>
            <a:srcRect b="0" l="0" r="0" t="0"/>
            <a:stretch/>
          </p:blipFill>
          <p:spPr>
            <a:xfrm>
              <a:off x="4049" y="7153"/>
              <a:ext cx="300" cy="300"/>
            </a:xfrm>
            <a:prstGeom prst="rect">
              <a:avLst/>
            </a:prstGeom>
            <a:noFill/>
            <a:ln>
              <a:noFill/>
            </a:ln>
          </p:spPr>
        </p:pic>
        <p:pic>
          <p:nvPicPr>
            <p:cNvPr id="854" name="Shape 854"/>
            <p:cNvPicPr preferRelativeResize="0"/>
            <p:nvPr/>
          </p:nvPicPr>
          <p:blipFill rotWithShape="1">
            <a:blip r:embed="rId17">
              <a:alphaModFix/>
            </a:blip>
            <a:srcRect b="0" l="0" r="0" t="0"/>
            <a:stretch/>
          </p:blipFill>
          <p:spPr>
            <a:xfrm>
              <a:off x="5898" y="8457"/>
              <a:ext cx="600" cy="600"/>
            </a:xfrm>
            <a:prstGeom prst="rect">
              <a:avLst/>
            </a:prstGeom>
            <a:noFill/>
            <a:ln>
              <a:noFill/>
            </a:ln>
          </p:spPr>
        </p:pic>
        <p:cxnSp>
          <p:nvCxnSpPr>
            <p:cNvPr id="855" name="Shape 855"/>
            <p:cNvCxnSpPr>
              <a:stCxn id="856" idx="1"/>
              <a:endCxn id="856" idx="3"/>
            </p:cNvCxnSpPr>
            <p:nvPr/>
          </p:nvCxnSpPr>
          <p:spPr>
            <a:xfrm rot="10800000">
              <a:off x="3043" y="9413"/>
              <a:ext cx="1800" cy="0"/>
            </a:xfrm>
            <a:prstGeom prst="straightConnector1">
              <a:avLst/>
            </a:prstGeom>
            <a:noFill/>
            <a:ln cap="flat" cmpd="sng" w="9525">
              <a:solidFill>
                <a:srgbClr val="000000"/>
              </a:solidFill>
              <a:prstDash val="solid"/>
              <a:round/>
              <a:headEnd len="lg" w="lg" type="triangle"/>
              <a:tailEnd len="med" w="med" type="none"/>
            </a:ln>
          </p:spPr>
        </p:cxnSp>
        <p:cxnSp>
          <p:nvCxnSpPr>
            <p:cNvPr id="857" name="Shape 857"/>
            <p:cNvCxnSpPr/>
            <p:nvPr/>
          </p:nvCxnSpPr>
          <p:spPr>
            <a:xfrm>
              <a:off x="4049" y="7594"/>
              <a:ext cx="900" cy="1800"/>
            </a:xfrm>
            <a:prstGeom prst="straightConnector1">
              <a:avLst/>
            </a:prstGeom>
            <a:noFill/>
            <a:ln cap="flat" cmpd="sng" w="9525">
              <a:solidFill>
                <a:srgbClr val="000000"/>
              </a:solidFill>
              <a:prstDash val="solid"/>
              <a:round/>
              <a:headEnd len="lg" w="lg" type="triangle"/>
              <a:tailEnd len="med" w="med" type="none"/>
            </a:ln>
          </p:spPr>
        </p:cxnSp>
        <p:cxnSp>
          <p:nvCxnSpPr>
            <p:cNvPr id="858" name="Shape 858"/>
            <p:cNvCxnSpPr/>
            <p:nvPr/>
          </p:nvCxnSpPr>
          <p:spPr>
            <a:xfrm flipH="1" rot="10800000">
              <a:off x="2879" y="7789"/>
              <a:ext cx="899" cy="1500"/>
            </a:xfrm>
            <a:prstGeom prst="straightConnector1">
              <a:avLst/>
            </a:prstGeom>
            <a:noFill/>
            <a:ln cap="flat" cmpd="sng" w="9525">
              <a:solidFill>
                <a:srgbClr val="000000"/>
              </a:solidFill>
              <a:prstDash val="solid"/>
              <a:round/>
              <a:headEnd len="lg" w="lg" type="triangle"/>
              <a:tailEnd len="med" w="med" type="none"/>
            </a:ln>
          </p:spPr>
        </p:cxnSp>
      </p:grpSp>
      <p:grpSp>
        <p:nvGrpSpPr>
          <p:cNvPr id="859" name="Shape 859"/>
          <p:cNvGrpSpPr/>
          <p:nvPr/>
        </p:nvGrpSpPr>
        <p:grpSpPr>
          <a:xfrm>
            <a:off x="4095737" y="4572007"/>
            <a:ext cx="3147592" cy="2109016"/>
            <a:chOff x="2078" y="6803"/>
            <a:chExt cx="4500" cy="3900"/>
          </a:xfrm>
        </p:grpSpPr>
        <p:sp>
          <p:nvSpPr>
            <p:cNvPr id="860" name="Shape 860"/>
            <p:cNvSpPr/>
            <p:nvPr/>
          </p:nvSpPr>
          <p:spPr>
            <a:xfrm>
              <a:off x="2078" y="6803"/>
              <a:ext cx="4500" cy="39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cxnSp>
          <p:nvCxnSpPr>
            <p:cNvPr id="861" name="Shape 861"/>
            <p:cNvCxnSpPr/>
            <p:nvPr/>
          </p:nvCxnSpPr>
          <p:spPr>
            <a:xfrm>
              <a:off x="3600" y="7305"/>
              <a:ext cx="0" cy="0"/>
            </a:xfrm>
            <a:prstGeom prst="straightConnector1">
              <a:avLst/>
            </a:prstGeom>
            <a:noFill/>
            <a:ln cap="flat" cmpd="sng" w="9525">
              <a:solidFill>
                <a:srgbClr val="000000"/>
              </a:solidFill>
              <a:prstDash val="solid"/>
              <a:round/>
              <a:headEnd len="med" w="med" type="none"/>
              <a:tailEnd len="med" w="med" type="none"/>
            </a:ln>
          </p:spPr>
        </p:cxnSp>
        <p:sp>
          <p:nvSpPr>
            <p:cNvPr id="862" name="Shape 862"/>
            <p:cNvSpPr/>
            <p:nvPr/>
          </p:nvSpPr>
          <p:spPr>
            <a:xfrm>
              <a:off x="2575" y="7513"/>
              <a:ext cx="2700" cy="2400"/>
            </a:xfrm>
            <a:prstGeom prst="flowChartConnector">
              <a:avLst/>
            </a:pr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863" name="Shape 863"/>
            <p:cNvPicPr preferRelativeResize="0"/>
            <p:nvPr/>
          </p:nvPicPr>
          <p:blipFill rotWithShape="1">
            <a:blip r:embed="rId18">
              <a:alphaModFix/>
            </a:blip>
            <a:srcRect b="0" l="0" r="0" t="0"/>
            <a:stretch/>
          </p:blipFill>
          <p:spPr>
            <a:xfrm>
              <a:off x="3759" y="7305"/>
              <a:ext cx="300" cy="300"/>
            </a:xfrm>
            <a:prstGeom prst="rect">
              <a:avLst/>
            </a:prstGeom>
            <a:noFill/>
            <a:ln>
              <a:noFill/>
            </a:ln>
          </p:spPr>
        </p:pic>
        <p:pic>
          <p:nvPicPr>
            <p:cNvPr id="864" name="Shape 864"/>
            <p:cNvPicPr preferRelativeResize="0"/>
            <p:nvPr/>
          </p:nvPicPr>
          <p:blipFill rotWithShape="1">
            <a:blip r:embed="rId18">
              <a:alphaModFix/>
            </a:blip>
            <a:srcRect b="0" l="0" r="0" t="0"/>
            <a:stretch/>
          </p:blipFill>
          <p:spPr>
            <a:xfrm>
              <a:off x="4844" y="9192"/>
              <a:ext cx="300" cy="300"/>
            </a:xfrm>
            <a:prstGeom prst="rect">
              <a:avLst/>
            </a:prstGeom>
            <a:noFill/>
            <a:ln>
              <a:noFill/>
            </a:ln>
          </p:spPr>
        </p:pic>
        <p:pic>
          <p:nvPicPr>
            <p:cNvPr id="865" name="Shape 865"/>
            <p:cNvPicPr preferRelativeResize="0"/>
            <p:nvPr/>
          </p:nvPicPr>
          <p:blipFill rotWithShape="1">
            <a:blip r:embed="rId18">
              <a:alphaModFix/>
            </a:blip>
            <a:srcRect b="0" l="0" r="0" t="0"/>
            <a:stretch/>
          </p:blipFill>
          <p:spPr>
            <a:xfrm>
              <a:off x="2691" y="9192"/>
              <a:ext cx="300" cy="300"/>
            </a:xfrm>
            <a:prstGeom prst="rect">
              <a:avLst/>
            </a:prstGeom>
            <a:noFill/>
            <a:ln>
              <a:noFill/>
            </a:ln>
          </p:spPr>
        </p:pic>
        <p:pic>
          <p:nvPicPr>
            <p:cNvPr id="866" name="Shape 866"/>
            <p:cNvPicPr preferRelativeResize="0"/>
            <p:nvPr/>
          </p:nvPicPr>
          <p:blipFill rotWithShape="1">
            <a:blip r:embed="rId19">
              <a:alphaModFix/>
            </a:blip>
            <a:srcRect b="0" l="0" r="0" t="0"/>
            <a:stretch/>
          </p:blipFill>
          <p:spPr>
            <a:xfrm>
              <a:off x="2441" y="9454"/>
              <a:ext cx="300" cy="300"/>
            </a:xfrm>
            <a:prstGeom prst="rect">
              <a:avLst/>
            </a:prstGeom>
            <a:noFill/>
            <a:ln>
              <a:noFill/>
            </a:ln>
          </p:spPr>
        </p:pic>
        <p:pic>
          <p:nvPicPr>
            <p:cNvPr id="867" name="Shape 867"/>
            <p:cNvPicPr preferRelativeResize="0"/>
            <p:nvPr/>
          </p:nvPicPr>
          <p:blipFill rotWithShape="1">
            <a:blip r:embed="rId20">
              <a:alphaModFix/>
            </a:blip>
            <a:srcRect b="0" l="0" r="0" t="0"/>
            <a:stretch/>
          </p:blipFill>
          <p:spPr>
            <a:xfrm>
              <a:off x="5289" y="9574"/>
              <a:ext cx="300" cy="300"/>
            </a:xfrm>
            <a:prstGeom prst="rect">
              <a:avLst/>
            </a:prstGeom>
            <a:noFill/>
            <a:ln>
              <a:noFill/>
            </a:ln>
          </p:spPr>
        </p:pic>
        <p:pic>
          <p:nvPicPr>
            <p:cNvPr id="868" name="Shape 868"/>
            <p:cNvPicPr preferRelativeResize="0"/>
            <p:nvPr/>
          </p:nvPicPr>
          <p:blipFill rotWithShape="1">
            <a:blip r:embed="rId21">
              <a:alphaModFix/>
            </a:blip>
            <a:srcRect b="0" l="0" r="0" t="0"/>
            <a:stretch/>
          </p:blipFill>
          <p:spPr>
            <a:xfrm>
              <a:off x="4048" y="7161"/>
              <a:ext cx="300" cy="300"/>
            </a:xfrm>
            <a:prstGeom prst="rect">
              <a:avLst/>
            </a:prstGeom>
            <a:noFill/>
            <a:ln>
              <a:noFill/>
            </a:ln>
          </p:spPr>
        </p:pic>
        <p:cxnSp>
          <p:nvCxnSpPr>
            <p:cNvPr id="869" name="Shape 869"/>
            <p:cNvCxnSpPr/>
            <p:nvPr/>
          </p:nvCxnSpPr>
          <p:spPr>
            <a:xfrm rot="10800000">
              <a:off x="3047" y="9452"/>
              <a:ext cx="900" cy="0"/>
            </a:xfrm>
            <a:prstGeom prst="straightConnector1">
              <a:avLst/>
            </a:prstGeom>
            <a:noFill/>
            <a:ln cap="flat" cmpd="sng" w="12700">
              <a:solidFill>
                <a:srgbClr val="000000"/>
              </a:solidFill>
              <a:prstDash val="solid"/>
              <a:round/>
              <a:headEnd len="lg" w="lg" type="triangle"/>
              <a:tailEnd len="med" w="med" type="none"/>
            </a:ln>
          </p:spPr>
        </p:cxnSp>
        <p:cxnSp>
          <p:nvCxnSpPr>
            <p:cNvPr id="870" name="Shape 870"/>
            <p:cNvCxnSpPr/>
            <p:nvPr/>
          </p:nvCxnSpPr>
          <p:spPr>
            <a:xfrm rot="10800000">
              <a:off x="3944" y="9454"/>
              <a:ext cx="900" cy="0"/>
            </a:xfrm>
            <a:prstGeom prst="straightConnector1">
              <a:avLst/>
            </a:prstGeom>
            <a:noFill/>
            <a:ln cap="flat" cmpd="sng" w="12700">
              <a:solidFill>
                <a:srgbClr val="000000"/>
              </a:solidFill>
              <a:prstDash val="solid"/>
              <a:round/>
              <a:headEnd len="med" w="med" type="none"/>
              <a:tailEnd len="med" w="med" type="none"/>
            </a:ln>
          </p:spPr>
        </p:cxnSp>
        <p:cxnSp>
          <p:nvCxnSpPr>
            <p:cNvPr id="871" name="Shape 871"/>
            <p:cNvCxnSpPr/>
            <p:nvPr/>
          </p:nvCxnSpPr>
          <p:spPr>
            <a:xfrm>
              <a:off x="4414" y="8291"/>
              <a:ext cx="600" cy="900"/>
            </a:xfrm>
            <a:prstGeom prst="straightConnector1">
              <a:avLst/>
            </a:prstGeom>
            <a:noFill/>
            <a:ln cap="flat" cmpd="sng" w="12700">
              <a:solidFill>
                <a:srgbClr val="000000"/>
              </a:solidFill>
              <a:prstDash val="solid"/>
              <a:round/>
              <a:headEnd len="lg" w="lg" type="triangle"/>
              <a:tailEnd len="med" w="med" type="none"/>
            </a:ln>
          </p:spPr>
        </p:cxnSp>
        <p:cxnSp>
          <p:nvCxnSpPr>
            <p:cNvPr id="872" name="Shape 872"/>
            <p:cNvCxnSpPr/>
            <p:nvPr/>
          </p:nvCxnSpPr>
          <p:spPr>
            <a:xfrm>
              <a:off x="4049" y="7691"/>
              <a:ext cx="300" cy="600"/>
            </a:xfrm>
            <a:prstGeom prst="straightConnector1">
              <a:avLst/>
            </a:prstGeom>
            <a:noFill/>
            <a:ln cap="flat" cmpd="sng" w="12700">
              <a:solidFill>
                <a:srgbClr val="000000"/>
              </a:solidFill>
              <a:prstDash val="solid"/>
              <a:round/>
              <a:headEnd len="med" w="med" type="none"/>
              <a:tailEnd len="med" w="med" type="none"/>
            </a:ln>
          </p:spPr>
        </p:cxnSp>
        <p:cxnSp>
          <p:nvCxnSpPr>
            <p:cNvPr id="873" name="Shape 873"/>
            <p:cNvCxnSpPr/>
            <p:nvPr/>
          </p:nvCxnSpPr>
          <p:spPr>
            <a:xfrm flipH="1" rot="10800000">
              <a:off x="3221" y="7727"/>
              <a:ext cx="600" cy="900"/>
            </a:xfrm>
            <a:prstGeom prst="straightConnector1">
              <a:avLst/>
            </a:prstGeom>
            <a:noFill/>
            <a:ln cap="flat" cmpd="sng" w="12700">
              <a:solidFill>
                <a:srgbClr val="000000"/>
              </a:solidFill>
              <a:prstDash val="solid"/>
              <a:round/>
              <a:headEnd len="lg" w="lg" type="triangle"/>
              <a:tailEnd len="med" w="med" type="none"/>
            </a:ln>
          </p:spPr>
        </p:cxnSp>
        <p:cxnSp>
          <p:nvCxnSpPr>
            <p:cNvPr id="874" name="Shape 874"/>
            <p:cNvCxnSpPr/>
            <p:nvPr/>
          </p:nvCxnSpPr>
          <p:spPr>
            <a:xfrm flipH="1" rot="10800000">
              <a:off x="2918" y="8292"/>
              <a:ext cx="600" cy="900"/>
            </a:xfrm>
            <a:prstGeom prst="straightConnector1">
              <a:avLst/>
            </a:prstGeom>
            <a:noFill/>
            <a:ln cap="flat" cmpd="sng" w="12700">
              <a:solidFill>
                <a:srgbClr val="000000"/>
              </a:solidFill>
              <a:prstDash val="solid"/>
              <a:round/>
              <a:headEnd len="med" w="med" type="none"/>
              <a:tailEnd len="med" w="med" type="none"/>
            </a:ln>
          </p:spPr>
        </p:cxnSp>
        <p:pic>
          <p:nvPicPr>
            <p:cNvPr id="875" name="Shape 875"/>
            <p:cNvPicPr preferRelativeResize="0"/>
            <p:nvPr/>
          </p:nvPicPr>
          <p:blipFill rotWithShape="1">
            <a:blip r:embed="rId22">
              <a:alphaModFix/>
            </a:blip>
            <a:srcRect b="0" l="0" r="0" t="0"/>
            <a:stretch/>
          </p:blipFill>
          <p:spPr>
            <a:xfrm>
              <a:off x="5729" y="8517"/>
              <a:ext cx="600" cy="300"/>
            </a:xfrm>
            <a:prstGeom prst="rect">
              <a:avLst/>
            </a:prstGeom>
            <a:noFill/>
            <a:ln>
              <a:noFill/>
            </a:ln>
          </p:spPr>
        </p:pic>
      </p:grpSp>
      <p:pic>
        <p:nvPicPr>
          <p:cNvPr id="876" name="Shape 876"/>
          <p:cNvPicPr preferRelativeResize="0"/>
          <p:nvPr/>
        </p:nvPicPr>
        <p:blipFill rotWithShape="1">
          <a:blip r:embed="rId23">
            <a:alphaModFix/>
          </a:blip>
          <a:srcRect b="0" l="0" r="0" t="0"/>
          <a:stretch/>
        </p:blipFill>
        <p:spPr>
          <a:xfrm>
            <a:off x="9376467" y="5043510"/>
            <a:ext cx="1386900" cy="885900"/>
          </a:xfrm>
          <a:prstGeom prst="rect">
            <a:avLst/>
          </a:prstGeom>
          <a:noFill/>
          <a:ln>
            <a:noFill/>
          </a:ln>
        </p:spPr>
      </p:pic>
      <p:grpSp>
        <p:nvGrpSpPr>
          <p:cNvPr id="877" name="Shape 877"/>
          <p:cNvGrpSpPr/>
          <p:nvPr/>
        </p:nvGrpSpPr>
        <p:grpSpPr>
          <a:xfrm>
            <a:off x="8096264" y="3357562"/>
            <a:ext cx="3094744" cy="1675882"/>
            <a:chOff x="2268" y="6803"/>
            <a:chExt cx="5400" cy="3900"/>
          </a:xfrm>
        </p:grpSpPr>
        <p:sp>
          <p:nvSpPr>
            <p:cNvPr id="878" name="Shape 878"/>
            <p:cNvSpPr/>
            <p:nvPr/>
          </p:nvSpPr>
          <p:spPr>
            <a:xfrm>
              <a:off x="2267" y="6803"/>
              <a:ext cx="5400" cy="39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cxnSp>
          <p:nvCxnSpPr>
            <p:cNvPr id="879" name="Shape 879"/>
            <p:cNvCxnSpPr/>
            <p:nvPr/>
          </p:nvCxnSpPr>
          <p:spPr>
            <a:xfrm>
              <a:off x="3600" y="7305"/>
              <a:ext cx="0" cy="0"/>
            </a:xfrm>
            <a:prstGeom prst="straightConnector1">
              <a:avLst/>
            </a:prstGeom>
            <a:noFill/>
            <a:ln cap="flat" cmpd="sng" w="9525">
              <a:solidFill>
                <a:srgbClr val="000000"/>
              </a:solidFill>
              <a:prstDash val="solid"/>
              <a:round/>
              <a:headEnd len="med" w="med" type="none"/>
              <a:tailEnd len="med" w="med" type="none"/>
            </a:ln>
          </p:spPr>
        </p:cxnSp>
        <p:sp>
          <p:nvSpPr>
            <p:cNvPr id="880" name="Shape 880"/>
            <p:cNvSpPr/>
            <p:nvPr/>
          </p:nvSpPr>
          <p:spPr>
            <a:xfrm flipH="1">
              <a:off x="3442" y="9070"/>
              <a:ext cx="2700" cy="600"/>
            </a:xfrm>
            <a:prstGeom prst="flowChartConnector">
              <a:avLst/>
            </a:pr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881" name="Shape 881"/>
            <p:cNvSpPr/>
            <p:nvPr/>
          </p:nvSpPr>
          <p:spPr>
            <a:xfrm flipH="1" rot="-5400000">
              <a:off x="5030" y="8258"/>
              <a:ext cx="1800" cy="900"/>
            </a:xfrm>
            <a:prstGeom prst="flowChartConnector">
              <a:avLst/>
            </a:pr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sp>
          <p:nvSpPr>
            <p:cNvPr id="882" name="Shape 882"/>
            <p:cNvSpPr/>
            <p:nvPr/>
          </p:nvSpPr>
          <p:spPr>
            <a:xfrm flipH="1" rot="-5400000">
              <a:off x="2583" y="8089"/>
              <a:ext cx="1800" cy="599"/>
            </a:xfrm>
            <a:prstGeom prst="flowChartConnector">
              <a:avLst/>
            </a:prstGeom>
            <a:noFill/>
            <a:ln cap="flat" cmpd="sng" w="9525">
              <a:solidFill>
                <a:srgbClr val="0000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id="883" name="Shape 883"/>
            <p:cNvPicPr preferRelativeResize="0"/>
            <p:nvPr/>
          </p:nvPicPr>
          <p:blipFill rotWithShape="1">
            <a:blip r:embed="rId24">
              <a:alphaModFix/>
            </a:blip>
            <a:srcRect b="0" l="0" r="0" t="0"/>
            <a:stretch/>
          </p:blipFill>
          <p:spPr>
            <a:xfrm>
              <a:off x="3085" y="8139"/>
              <a:ext cx="300" cy="300"/>
            </a:xfrm>
            <a:prstGeom prst="rect">
              <a:avLst/>
            </a:prstGeom>
            <a:noFill/>
            <a:ln>
              <a:noFill/>
            </a:ln>
          </p:spPr>
        </p:pic>
        <p:pic>
          <p:nvPicPr>
            <p:cNvPr id="884" name="Shape 884"/>
            <p:cNvPicPr preferRelativeResize="0"/>
            <p:nvPr/>
          </p:nvPicPr>
          <p:blipFill rotWithShape="1">
            <a:blip r:embed="rId24">
              <a:alphaModFix/>
            </a:blip>
            <a:srcRect b="0" l="0" r="0" t="0"/>
            <a:stretch/>
          </p:blipFill>
          <p:spPr>
            <a:xfrm>
              <a:off x="6032" y="7857"/>
              <a:ext cx="300" cy="300"/>
            </a:xfrm>
            <a:prstGeom prst="rect">
              <a:avLst/>
            </a:prstGeom>
            <a:noFill/>
            <a:ln>
              <a:noFill/>
            </a:ln>
          </p:spPr>
        </p:pic>
        <p:pic>
          <p:nvPicPr>
            <p:cNvPr id="885" name="Shape 885"/>
            <p:cNvPicPr preferRelativeResize="0"/>
            <p:nvPr/>
          </p:nvPicPr>
          <p:blipFill rotWithShape="1">
            <a:blip r:embed="rId24">
              <a:alphaModFix/>
            </a:blip>
            <a:srcRect b="0" l="0" r="0" t="0"/>
            <a:stretch/>
          </p:blipFill>
          <p:spPr>
            <a:xfrm>
              <a:off x="5795" y="9413"/>
              <a:ext cx="300" cy="300"/>
            </a:xfrm>
            <a:prstGeom prst="rect">
              <a:avLst/>
            </a:prstGeom>
            <a:noFill/>
            <a:ln>
              <a:noFill/>
            </a:ln>
          </p:spPr>
        </p:pic>
        <p:pic>
          <p:nvPicPr>
            <p:cNvPr id="886" name="Shape 886"/>
            <p:cNvPicPr preferRelativeResize="0"/>
            <p:nvPr/>
          </p:nvPicPr>
          <p:blipFill rotWithShape="1">
            <a:blip r:embed="rId25">
              <a:alphaModFix/>
            </a:blip>
            <a:srcRect b="0" l="0" r="0" t="0"/>
            <a:stretch/>
          </p:blipFill>
          <p:spPr>
            <a:xfrm>
              <a:off x="6378" y="7634"/>
              <a:ext cx="599" cy="600"/>
            </a:xfrm>
            <a:prstGeom prst="rect">
              <a:avLst/>
            </a:prstGeom>
            <a:noFill/>
            <a:ln>
              <a:noFill/>
            </a:ln>
          </p:spPr>
        </p:pic>
        <p:pic>
          <p:nvPicPr>
            <p:cNvPr id="887" name="Shape 887"/>
            <p:cNvPicPr preferRelativeResize="0"/>
            <p:nvPr/>
          </p:nvPicPr>
          <p:blipFill rotWithShape="1">
            <a:blip r:embed="rId26">
              <a:alphaModFix/>
            </a:blip>
            <a:srcRect b="0" l="0" r="0" t="0"/>
            <a:stretch/>
          </p:blipFill>
          <p:spPr>
            <a:xfrm>
              <a:off x="2268" y="7967"/>
              <a:ext cx="900" cy="600"/>
            </a:xfrm>
            <a:prstGeom prst="rect">
              <a:avLst/>
            </a:prstGeom>
            <a:noFill/>
            <a:ln>
              <a:noFill/>
            </a:ln>
          </p:spPr>
        </p:pic>
        <p:pic>
          <p:nvPicPr>
            <p:cNvPr id="888" name="Shape 888"/>
            <p:cNvPicPr preferRelativeResize="0"/>
            <p:nvPr/>
          </p:nvPicPr>
          <p:blipFill rotWithShape="1">
            <a:blip r:embed="rId27">
              <a:alphaModFix/>
            </a:blip>
            <a:srcRect b="0" l="0" r="0" t="0"/>
            <a:stretch/>
          </p:blipFill>
          <p:spPr>
            <a:xfrm>
              <a:off x="3657" y="7087"/>
              <a:ext cx="2400" cy="300"/>
            </a:xfrm>
            <a:prstGeom prst="rect">
              <a:avLst/>
            </a:prstGeom>
            <a:noFill/>
            <a:ln>
              <a:noFill/>
            </a:ln>
          </p:spPr>
        </p:pic>
      </p:grpSp>
      <p:pic>
        <p:nvPicPr>
          <p:cNvPr id="889" name="Shape 889"/>
          <p:cNvPicPr preferRelativeResize="0"/>
          <p:nvPr/>
        </p:nvPicPr>
        <p:blipFill rotWithShape="1">
          <a:blip r:embed="rId28">
            <a:alphaModFix/>
          </a:blip>
          <a:srcRect b="0" l="0" r="0" t="0"/>
          <a:stretch/>
        </p:blipFill>
        <p:spPr>
          <a:xfrm>
            <a:off x="8572517" y="4429132"/>
            <a:ext cx="186300" cy="165000"/>
          </a:xfrm>
          <a:prstGeom prst="rect">
            <a:avLst/>
          </a:prstGeom>
          <a:noFill/>
          <a:ln>
            <a:noFill/>
          </a:ln>
        </p:spPr>
      </p:pic>
      <p:pic>
        <p:nvPicPr>
          <p:cNvPr id="890" name="Shape 890"/>
          <p:cNvPicPr preferRelativeResize="0"/>
          <p:nvPr/>
        </p:nvPicPr>
        <p:blipFill rotWithShape="1">
          <a:blip r:embed="rId24">
            <a:alphaModFix/>
          </a:blip>
          <a:srcRect b="0" l="0" r="0" t="0"/>
          <a:stretch/>
        </p:blipFill>
        <p:spPr>
          <a:xfrm>
            <a:off x="8763018" y="4357694"/>
            <a:ext cx="170700" cy="142800"/>
          </a:xfrm>
          <a:prstGeom prst="rect">
            <a:avLst/>
          </a:prstGeom>
          <a:noFill/>
          <a:ln>
            <a:noFill/>
          </a:ln>
        </p:spPr>
      </p:pic>
      <p:pic>
        <p:nvPicPr>
          <p:cNvPr id="891" name="Shape 891"/>
          <p:cNvPicPr preferRelativeResize="0"/>
          <p:nvPr/>
        </p:nvPicPr>
        <p:blipFill rotWithShape="1">
          <a:blip r:embed="rId29">
            <a:alphaModFix/>
          </a:blip>
          <a:srcRect b="0" l="0" r="0" t="0"/>
          <a:stretch/>
        </p:blipFill>
        <p:spPr>
          <a:xfrm>
            <a:off x="10287029" y="4572007"/>
            <a:ext cx="169200" cy="139800"/>
          </a:xfrm>
          <a:prstGeom prst="rect">
            <a:avLst/>
          </a:prstGeom>
          <a:noFill/>
          <a:ln>
            <a:noFill/>
          </a:ln>
        </p:spPr>
      </p:pic>
      <p:pic>
        <p:nvPicPr>
          <p:cNvPr id="892" name="Shape 892"/>
          <p:cNvPicPr preferRelativeResize="0"/>
          <p:nvPr/>
        </p:nvPicPr>
        <p:blipFill rotWithShape="1">
          <a:blip r:embed="rId29">
            <a:alphaModFix/>
          </a:blip>
          <a:srcRect b="0" l="0" r="0" t="0"/>
          <a:stretch/>
        </p:blipFill>
        <p:spPr>
          <a:xfrm>
            <a:off x="10001277" y="6072205"/>
            <a:ext cx="169200" cy="139800"/>
          </a:xfrm>
          <a:prstGeom prst="rect">
            <a:avLst/>
          </a:prstGeom>
          <a:noFill/>
          <a:ln>
            <a:noFill/>
          </a:ln>
        </p:spPr>
      </p:pic>
      <p:pic>
        <p:nvPicPr>
          <p:cNvPr id="893" name="Shape 893"/>
          <p:cNvPicPr preferRelativeResize="0"/>
          <p:nvPr/>
        </p:nvPicPr>
        <p:blipFill rotWithShape="1">
          <a:blip r:embed="rId25">
            <a:alphaModFix/>
          </a:blip>
          <a:srcRect b="0" l="0" r="0" t="0"/>
          <a:stretch/>
        </p:blipFill>
        <p:spPr>
          <a:xfrm>
            <a:off x="8763018" y="5286387"/>
            <a:ext cx="422100" cy="233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1000"/>
                                        <p:tgtEl>
                                          <p:spTgt spid="830"/>
                                        </p:tgtEl>
                                      </p:cBhvr>
                                    </p:animEffect>
                                  </p:childTnLst>
                                </p:cTn>
                              </p:par>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1000"/>
                                        <p:tgtEl>
                                          <p:spTgt spid="844"/>
                                        </p:tgtEl>
                                      </p:cBhvr>
                                    </p:animEffect>
                                  </p:childTnLst>
                                </p:cTn>
                              </p:par>
                              <p:par>
                                <p:cTn fill="hold" nodeType="with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1000"/>
                                        <p:tgtEl>
                                          <p:spTgt spid="859"/>
                                        </p:tgtEl>
                                      </p:cBhvr>
                                    </p:animEffect>
                                  </p:childTnLst>
                                </p:cTn>
                              </p:par>
                              <p:par>
                                <p:cTn fill="hold" nodeType="withEffect" presetClass="entr" presetID="10" presetSubtype="0">
                                  <p:stCondLst>
                                    <p:cond delay="0"/>
                                  </p:stCondLst>
                                  <p:childTnLst>
                                    <p:set>
                                      <p:cBhvr>
                                        <p:cTn dur="1" fill="hold">
                                          <p:stCondLst>
                                            <p:cond delay="0"/>
                                          </p:stCondLst>
                                        </p:cTn>
                                        <p:tgtEl>
                                          <p:spTgt spid="877"/>
                                        </p:tgtEl>
                                        <p:attrNameLst>
                                          <p:attrName>style.visibility</p:attrName>
                                        </p:attrNameLst>
                                      </p:cBhvr>
                                      <p:to>
                                        <p:strVal val="visible"/>
                                      </p:to>
                                    </p:set>
                                    <p:animEffect filter="fade" transition="in">
                                      <p:cBhvr>
                                        <p:cTn dur="1000"/>
                                        <p:tgtEl>
                                          <p:spTgt spid="8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8" name="Shape 898"/>
        <p:cNvGrpSpPr/>
        <p:nvPr/>
      </p:nvGrpSpPr>
      <p:grpSpPr>
        <a:xfrm>
          <a:off x="0" y="0"/>
          <a:ext cx="0" cy="0"/>
          <a:chOff x="0" y="0"/>
          <a:chExt cx="0" cy="0"/>
        </a:xfrm>
      </p:grpSpPr>
      <p:sp>
        <p:nvSpPr>
          <p:cNvPr id="899" name="Shape 899"/>
          <p:cNvSpPr txBox="1"/>
          <p:nvPr>
            <p:ph type="title"/>
          </p:nvPr>
        </p:nvSpPr>
        <p:spPr>
          <a:xfrm>
            <a:off x="2627250" y="-122775"/>
            <a:ext cx="10515600" cy="1325700"/>
          </a:xfrm>
          <a:prstGeom prst="rect">
            <a:avLst/>
          </a:prstGeom>
        </p:spPr>
        <p:txBody>
          <a:bodyPr anchorCtr="0" anchor="ctr" bIns="91425" lIns="91425" rIns="91425" tIns="91425">
            <a:noAutofit/>
          </a:bodyPr>
          <a:lstStyle/>
          <a:p>
            <a:pPr lvl="0" rtl="0">
              <a:spcBef>
                <a:spcPts val="0"/>
              </a:spcBef>
              <a:buNone/>
            </a:pPr>
            <a:r>
              <a:rPr lang="es-ES"/>
              <a:t>Teoría de Rotación de Poincaré</a:t>
            </a:r>
          </a:p>
        </p:txBody>
      </p:sp>
      <p:grpSp>
        <p:nvGrpSpPr>
          <p:cNvPr id="900" name="Shape 900"/>
          <p:cNvGrpSpPr/>
          <p:nvPr/>
        </p:nvGrpSpPr>
        <p:grpSpPr>
          <a:xfrm>
            <a:off x="2501311" y="1645222"/>
            <a:ext cx="6566565" cy="5025671"/>
            <a:chOff x="1905000" y="2819400"/>
            <a:chExt cx="4495800" cy="3816000"/>
          </a:xfrm>
        </p:grpSpPr>
        <p:pic>
          <p:nvPicPr>
            <p:cNvPr descr="C:\Documents and Settings\hc\Escritorio\imagenes basura\poincare_web2011.jpg" id="901" name="Shape 901"/>
            <p:cNvPicPr preferRelativeResize="0"/>
            <p:nvPr/>
          </p:nvPicPr>
          <p:blipFill rotWithShape="1">
            <a:blip r:embed="rId3">
              <a:alphaModFix/>
            </a:blip>
            <a:srcRect b="0" l="0" r="0" t="0"/>
            <a:stretch/>
          </p:blipFill>
          <p:spPr>
            <a:xfrm>
              <a:off x="1905000" y="2819400"/>
              <a:ext cx="4495800" cy="3450900"/>
            </a:xfrm>
            <a:prstGeom prst="rect">
              <a:avLst/>
            </a:prstGeom>
            <a:noFill/>
            <a:ln>
              <a:noFill/>
            </a:ln>
          </p:spPr>
        </p:pic>
        <p:sp>
          <p:nvSpPr>
            <p:cNvPr id="902" name="Shape 902"/>
            <p:cNvSpPr txBox="1"/>
            <p:nvPr/>
          </p:nvSpPr>
          <p:spPr>
            <a:xfrm>
              <a:off x="2895600" y="6019800"/>
              <a:ext cx="3124200" cy="6156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lang="es-ES" sz="2000">
                  <a:solidFill>
                    <a:srgbClr val="595959"/>
                  </a:solidFill>
                  <a:latin typeface="Verdana"/>
                  <a:ea typeface="Verdana"/>
                  <a:cs typeface="Verdana"/>
                  <a:sym typeface="Verdana"/>
                </a:rPr>
                <a:t>1888 Henri Poncaré</a:t>
              </a:r>
            </a:p>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6" name="Shape 906"/>
        <p:cNvGrpSpPr/>
        <p:nvPr/>
      </p:nvGrpSpPr>
      <p:grpSpPr>
        <a:xfrm>
          <a:off x="0" y="0"/>
          <a:ext cx="0" cy="0"/>
          <a:chOff x="0" y="0"/>
          <a:chExt cx="0" cy="0"/>
        </a:xfrm>
      </p:grpSpPr>
      <p:sp>
        <p:nvSpPr>
          <p:cNvPr id="907" name="Shape 907"/>
          <p:cNvSpPr txBox="1"/>
          <p:nvPr>
            <p:ph type="title"/>
          </p:nvPr>
        </p:nvSpPr>
        <p:spPr>
          <a:xfrm>
            <a:off x="609600" y="274637"/>
            <a:ext cx="109728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br>
              <a:rPr b="0" i="0" lang="es-ES" sz="3959" u="none" cap="none" strike="noStrike">
                <a:solidFill>
                  <a:schemeClr val="dk1"/>
                </a:solidFill>
                <a:latin typeface="Calibri"/>
                <a:ea typeface="Calibri"/>
                <a:cs typeface="Calibri"/>
                <a:sym typeface="Calibri"/>
              </a:rPr>
            </a:br>
            <a:r>
              <a:rPr b="0" i="0" lang="es-ES" sz="3959" u="none" cap="none" strike="noStrike">
                <a:solidFill>
                  <a:srgbClr val="4683D1"/>
                </a:solidFill>
                <a:latin typeface="Verdana"/>
                <a:ea typeface="Verdana"/>
                <a:cs typeface="Verdana"/>
                <a:sym typeface="Verdana"/>
              </a:rPr>
              <a:t>Teorema de Poincaré</a:t>
            </a:r>
            <a:br>
              <a:rPr b="0" i="0" lang="es-ES" sz="3959" u="none" cap="none" strike="noStrike">
                <a:solidFill>
                  <a:schemeClr val="dk1"/>
                </a:solidFill>
                <a:latin typeface="Calibri"/>
                <a:ea typeface="Calibri"/>
                <a:cs typeface="Calibri"/>
                <a:sym typeface="Calibri"/>
              </a:rPr>
            </a:br>
          </a:p>
        </p:txBody>
      </p:sp>
      <p:sp>
        <p:nvSpPr>
          <p:cNvPr id="908" name="Shape 908"/>
          <p:cNvSpPr txBox="1"/>
          <p:nvPr/>
        </p:nvSpPr>
        <p:spPr>
          <a:xfrm>
            <a:off x="952463" y="2000240"/>
            <a:ext cx="35244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ES" sz="1800">
                <a:solidFill>
                  <a:schemeClr val="dk1"/>
                </a:solidFill>
                <a:latin typeface="Calibri"/>
                <a:ea typeface="Calibri"/>
                <a:cs typeface="Calibri"/>
                <a:sym typeface="Calibri"/>
              </a:rPr>
              <a:t>a(x):  Homeomorfismo</a:t>
            </a:r>
          </a:p>
        </p:txBody>
      </p:sp>
      <p:pic>
        <p:nvPicPr>
          <p:cNvPr id="909" name="Shape 909"/>
          <p:cNvPicPr preferRelativeResize="0"/>
          <p:nvPr/>
        </p:nvPicPr>
        <p:blipFill rotWithShape="1">
          <a:blip r:embed="rId3">
            <a:alphaModFix/>
          </a:blip>
          <a:srcRect b="0" l="0" r="0" t="0"/>
          <a:stretch/>
        </p:blipFill>
        <p:spPr>
          <a:xfrm>
            <a:off x="1174750" y="2428867"/>
            <a:ext cx="2618400" cy="780900"/>
          </a:xfrm>
          <a:prstGeom prst="rect">
            <a:avLst/>
          </a:prstGeom>
          <a:noFill/>
          <a:ln>
            <a:noFill/>
          </a:ln>
        </p:spPr>
      </p:pic>
      <p:sp>
        <p:nvSpPr>
          <p:cNvPr id="910" name="Shape 910"/>
          <p:cNvSpPr txBox="1"/>
          <p:nvPr/>
        </p:nvSpPr>
        <p:spPr>
          <a:xfrm>
            <a:off x="5429245" y="2000240"/>
            <a:ext cx="6572400" cy="1323300"/>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Calibri"/>
              <a:buAutoNum type="arabicParenR"/>
            </a:pPr>
            <a:r>
              <a:rPr lang="es-ES" sz="1800">
                <a:solidFill>
                  <a:schemeClr val="dk1"/>
                </a:solidFill>
                <a:latin typeface="Calibri"/>
                <a:ea typeface="Calibri"/>
                <a:cs typeface="Calibri"/>
                <a:sym typeface="Calibri"/>
              </a:rPr>
              <a:t>El límite existe y es independientemente de x</a:t>
            </a:r>
          </a:p>
          <a:p>
            <a:pPr indent="-342900" lvl="0" marL="342900" marR="0" rtl="0" algn="l">
              <a:spcBef>
                <a:spcPts val="0"/>
              </a:spcBef>
              <a:buClr>
                <a:schemeClr val="dk1"/>
              </a:buClr>
              <a:buFont typeface="Calibri"/>
              <a:buNone/>
            </a:pPr>
            <a:r>
              <a:t/>
            </a:r>
            <a:endParaRPr sz="1800">
              <a:solidFill>
                <a:schemeClr val="dk1"/>
              </a:solidFill>
              <a:latin typeface="Calibri"/>
              <a:ea typeface="Calibri"/>
              <a:cs typeface="Calibri"/>
              <a:sym typeface="Calibri"/>
            </a:endParaRPr>
          </a:p>
          <a:p>
            <a:pPr indent="-342900" lvl="0" marL="342900" marR="0" rtl="0" algn="l">
              <a:spcBef>
                <a:spcPts val="0"/>
              </a:spcBef>
              <a:buClr>
                <a:schemeClr val="dk1"/>
              </a:buClr>
              <a:buSzPct val="100000"/>
              <a:buFont typeface="Calibri"/>
              <a:buAutoNum type="arabicParenR"/>
            </a:pPr>
            <a:r>
              <a:rPr lang="es-ES" sz="1800">
                <a:solidFill>
                  <a:schemeClr val="dk1"/>
                </a:solidFill>
                <a:latin typeface="Calibri"/>
                <a:ea typeface="Calibri"/>
                <a:cs typeface="Calibri"/>
                <a:sym typeface="Calibri"/>
              </a:rPr>
              <a:t>Si                 existe una órbita periódica de</a:t>
            </a:r>
          </a:p>
          <a:p>
            <a:pPr indent="-342900" lvl="0" marL="342900" marR="0" rtl="0" algn="l">
              <a:spcBef>
                <a:spcPts val="0"/>
              </a:spcBef>
              <a:buNone/>
            </a:pPr>
            <a:r>
              <a:t/>
            </a:r>
            <a:endParaRPr sz="800">
              <a:solidFill>
                <a:schemeClr val="dk1"/>
              </a:solidFill>
              <a:latin typeface="Calibri"/>
              <a:ea typeface="Calibri"/>
              <a:cs typeface="Calibri"/>
              <a:sym typeface="Calibri"/>
            </a:endParaRPr>
          </a:p>
          <a:p>
            <a:pPr indent="-342900" lvl="0" marL="342900" marR="0" rtl="0" algn="l">
              <a:spcBef>
                <a:spcPts val="0"/>
              </a:spcBef>
              <a:buSzPct val="25000"/>
              <a:buNone/>
            </a:pPr>
            <a:r>
              <a:rPr lang="es-ES" sz="1800">
                <a:solidFill>
                  <a:schemeClr val="dk1"/>
                </a:solidFill>
                <a:latin typeface="Calibri"/>
                <a:ea typeface="Calibri"/>
                <a:cs typeface="Calibri"/>
                <a:sym typeface="Calibri"/>
              </a:rPr>
              <a:t>       característica  </a:t>
            </a:r>
            <a:r>
              <a:rPr i="1" lang="es-ES" sz="1800">
                <a:solidFill>
                  <a:schemeClr val="dk1"/>
                </a:solidFill>
                <a:latin typeface="Calibri"/>
                <a:ea typeface="Calibri"/>
                <a:cs typeface="Calibri"/>
                <a:sym typeface="Calibri"/>
              </a:rPr>
              <a:t>q:p</a:t>
            </a:r>
          </a:p>
        </p:txBody>
      </p:sp>
      <p:pic>
        <p:nvPicPr>
          <p:cNvPr id="911" name="Shape 911"/>
          <p:cNvPicPr preferRelativeResize="0"/>
          <p:nvPr/>
        </p:nvPicPr>
        <p:blipFill rotWithShape="1">
          <a:blip r:embed="rId4">
            <a:alphaModFix/>
          </a:blip>
          <a:srcRect b="0" l="0" r="0" t="0"/>
          <a:stretch/>
        </p:blipFill>
        <p:spPr>
          <a:xfrm>
            <a:off x="6093883" y="2500313"/>
            <a:ext cx="795900" cy="490500"/>
          </a:xfrm>
          <a:prstGeom prst="rect">
            <a:avLst/>
          </a:prstGeom>
          <a:noFill/>
          <a:ln>
            <a:noFill/>
          </a:ln>
        </p:spPr>
      </p:pic>
      <p:pic>
        <p:nvPicPr>
          <p:cNvPr id="912" name="Shape 912"/>
          <p:cNvPicPr preferRelativeResize="0"/>
          <p:nvPr/>
        </p:nvPicPr>
        <p:blipFill rotWithShape="1">
          <a:blip r:embed="rId5">
            <a:alphaModFix/>
          </a:blip>
          <a:srcRect b="0" l="0" r="0" t="0"/>
          <a:stretch/>
        </p:blipFill>
        <p:spPr>
          <a:xfrm>
            <a:off x="4095735" y="4000503"/>
            <a:ext cx="2654400" cy="1781100"/>
          </a:xfrm>
          <a:prstGeom prst="rect">
            <a:avLst/>
          </a:prstGeom>
          <a:noFill/>
          <a:ln>
            <a:noFill/>
          </a:ln>
        </p:spPr>
      </p:pic>
      <p:sp>
        <p:nvSpPr>
          <p:cNvPr id="913" name="Shape 913"/>
          <p:cNvSpPr/>
          <p:nvPr/>
        </p:nvSpPr>
        <p:spPr>
          <a:xfrm>
            <a:off x="4667240" y="5917187"/>
            <a:ext cx="17145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ES" sz="1800">
                <a:solidFill>
                  <a:srgbClr val="4E3B30"/>
                </a:solidFill>
                <a:latin typeface="Calibri"/>
                <a:ea typeface="Calibri"/>
                <a:cs typeface="Calibri"/>
                <a:sym typeface="Calibri"/>
              </a:rPr>
              <a:t>q:p</a:t>
            </a:r>
            <a:r>
              <a:rPr lang="es-ES" sz="1800" cap="none">
                <a:solidFill>
                  <a:srgbClr val="4E3B30"/>
                </a:solidFill>
                <a:latin typeface="Source Sans Pro"/>
                <a:ea typeface="Source Sans Pro"/>
                <a:cs typeface="Source Sans Pro"/>
                <a:sym typeface="Source Sans Pro"/>
              </a:rPr>
              <a:t> = 3:2</a:t>
            </a:r>
          </a:p>
        </p:txBody>
      </p:sp>
      <p:pic>
        <p:nvPicPr>
          <p:cNvPr id="914" name="Shape 914"/>
          <p:cNvPicPr preferRelativeResize="0"/>
          <p:nvPr/>
        </p:nvPicPr>
        <p:blipFill rotWithShape="1">
          <a:blip r:embed="rId6">
            <a:alphaModFix/>
          </a:blip>
          <a:srcRect b="0" l="0" r="0" t="0"/>
          <a:stretch/>
        </p:blipFill>
        <p:spPr>
          <a:xfrm>
            <a:off x="2224615" y="4729162"/>
            <a:ext cx="1040400" cy="628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8"/>
                                        </p:tgtEl>
                                        <p:attrNameLst>
                                          <p:attrName>style.visibility</p:attrName>
                                        </p:attrNameLst>
                                      </p:cBhvr>
                                      <p:to>
                                        <p:strVal val="visible"/>
                                      </p:to>
                                    </p:set>
                                    <p:animEffect filter="fade" transition="in">
                                      <p:cBhvr>
                                        <p:cTn dur="1000"/>
                                        <p:tgtEl>
                                          <p:spTgt spid="908"/>
                                        </p:tgtEl>
                                      </p:cBhvr>
                                    </p:animEffect>
                                  </p:childTnLst>
                                </p:cTn>
                              </p:par>
                              <p:par>
                                <p:cTn fill="hold" nodeType="withEffect" presetClass="entr" presetID="10" presetSubtype="0">
                                  <p:stCondLst>
                                    <p:cond delay="0"/>
                                  </p:stCondLst>
                                  <p:childTnLst>
                                    <p:set>
                                      <p:cBhvr>
                                        <p:cTn dur="1" fill="hold">
                                          <p:stCondLst>
                                            <p:cond delay="0"/>
                                          </p:stCondLst>
                                        </p:cTn>
                                        <p:tgtEl>
                                          <p:spTgt spid="910"/>
                                        </p:tgtEl>
                                        <p:attrNameLst>
                                          <p:attrName>style.visibility</p:attrName>
                                        </p:attrNameLst>
                                      </p:cBhvr>
                                      <p:to>
                                        <p:strVal val="visible"/>
                                      </p:to>
                                    </p:set>
                                    <p:animEffect filter="fade" transition="in">
                                      <p:cBhvr>
                                        <p:cTn dur="1000"/>
                                        <p:tgtEl>
                                          <p:spTgt spid="910"/>
                                        </p:tgtEl>
                                      </p:cBhvr>
                                    </p:animEffect>
                                  </p:childTnLst>
                                </p:cTn>
                              </p:par>
                              <p:par>
                                <p:cTn fill="hold" nodeType="withEffect" presetClass="entr" presetID="10" presetSubtype="0">
                                  <p:stCondLst>
                                    <p:cond delay="0"/>
                                  </p:stCondLst>
                                  <p:childTnLst>
                                    <p:set>
                                      <p:cBhvr>
                                        <p:cTn dur="1" fill="hold">
                                          <p:stCondLst>
                                            <p:cond delay="0"/>
                                          </p:stCondLst>
                                        </p:cTn>
                                        <p:tgtEl>
                                          <p:spTgt spid="912"/>
                                        </p:tgtEl>
                                        <p:attrNameLst>
                                          <p:attrName>style.visibility</p:attrName>
                                        </p:attrNameLst>
                                      </p:cBhvr>
                                      <p:to>
                                        <p:strVal val="visible"/>
                                      </p:to>
                                    </p:set>
                                    <p:animEffect filter="fade" transition="in">
                                      <p:cBhvr>
                                        <p:cTn dur="1000"/>
                                        <p:tgtEl>
                                          <p:spTgt spid="912"/>
                                        </p:tgtEl>
                                      </p:cBhvr>
                                    </p:animEffect>
                                  </p:childTnLst>
                                </p:cTn>
                              </p:par>
                              <p:par>
                                <p:cTn fill="hold" nodeType="withEffect" presetClass="entr" presetID="10" presetSubtype="0">
                                  <p:stCondLst>
                                    <p:cond delay="0"/>
                                  </p:stCondLst>
                                  <p:childTnLst>
                                    <p:set>
                                      <p:cBhvr>
                                        <p:cTn dur="1" fill="hold">
                                          <p:stCondLst>
                                            <p:cond delay="0"/>
                                          </p:stCondLst>
                                        </p:cTn>
                                        <p:tgtEl>
                                          <p:spTgt spid="913"/>
                                        </p:tgtEl>
                                        <p:attrNameLst>
                                          <p:attrName>style.visibility</p:attrName>
                                        </p:attrNameLst>
                                      </p:cBhvr>
                                      <p:to>
                                        <p:strVal val="visible"/>
                                      </p:to>
                                    </p:set>
                                    <p:animEffect filter="fade" transition="in">
                                      <p:cBhvr>
                                        <p:cTn dur="1000"/>
                                        <p:tgtEl>
                                          <p:spTgt spid="9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8" name="Shape 918"/>
        <p:cNvGrpSpPr/>
        <p:nvPr/>
      </p:nvGrpSpPr>
      <p:grpSpPr>
        <a:xfrm>
          <a:off x="0" y="0"/>
          <a:ext cx="0" cy="0"/>
          <a:chOff x="0" y="0"/>
          <a:chExt cx="0" cy="0"/>
        </a:xfrm>
      </p:grpSpPr>
      <p:sp>
        <p:nvSpPr>
          <p:cNvPr descr="Large confetti" id="919" name="Shape 919"/>
          <p:cNvSpPr txBox="1"/>
          <p:nvPr>
            <p:ph type="title"/>
          </p:nvPr>
        </p:nvSpPr>
        <p:spPr>
          <a:xfrm>
            <a:off x="1422400" y="0"/>
            <a:ext cx="10363200" cy="11433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Arimo"/>
              <a:buNone/>
            </a:pPr>
            <a:r>
              <a:rPr b="0" i="0" lang="es-ES" sz="4800" u="none">
                <a:solidFill>
                  <a:schemeClr val="dk2"/>
                </a:solidFill>
                <a:latin typeface="Arimo"/>
                <a:ea typeface="Arimo"/>
                <a:cs typeface="Arimo"/>
                <a:sym typeface="Arimo"/>
              </a:rPr>
              <a:t>Firing Sequences and Maps</a:t>
            </a:r>
          </a:p>
        </p:txBody>
      </p:sp>
      <p:sp>
        <p:nvSpPr>
          <p:cNvPr id="920" name="Shape 920"/>
          <p:cNvSpPr txBox="1"/>
          <p:nvPr>
            <p:ph idx="1" type="body"/>
          </p:nvPr>
        </p:nvSpPr>
        <p:spPr>
          <a:xfrm>
            <a:off x="1524000" y="2057400"/>
            <a:ext cx="3657600" cy="533700"/>
          </a:xfrm>
          <a:prstGeom prst="rect">
            <a:avLst/>
          </a:prstGeom>
          <a:noFill/>
          <a:ln>
            <a:noFill/>
          </a:ln>
        </p:spPr>
        <p:txBody>
          <a:bodyPr anchorCtr="0" anchor="t" bIns="60925" lIns="121900" rIns="121900" tIns="60925">
            <a:noAutofit/>
          </a:bodyPr>
          <a:lstStyle/>
          <a:p>
            <a:pPr indent="-457200" lvl="0" marL="457200" marR="0" rtl="0" algn="l">
              <a:lnSpc>
                <a:spcPct val="100000"/>
              </a:lnSpc>
              <a:spcBef>
                <a:spcPts val="0"/>
              </a:spcBef>
              <a:spcAft>
                <a:spcPts val="0"/>
              </a:spcAft>
              <a:buClr>
                <a:schemeClr val="dk1"/>
              </a:buClr>
              <a:buSzPct val="25000"/>
              <a:buFont typeface="Arimo"/>
              <a:buNone/>
            </a:pPr>
            <a:r>
              <a:rPr b="0" i="0" lang="es-ES" sz="2700" u="none" cap="none" strike="noStrike">
                <a:solidFill>
                  <a:schemeClr val="dk1"/>
                </a:solidFill>
                <a:latin typeface="Arimo"/>
                <a:ea typeface="Arimo"/>
                <a:cs typeface="Arimo"/>
                <a:sym typeface="Arimo"/>
              </a:rPr>
              <a:t>Firing Phase Maps</a:t>
            </a:r>
          </a:p>
          <a:p>
            <a:pPr indent="-463550" lvl="0" marL="457200" marR="0" rtl="0" algn="l">
              <a:spcBef>
                <a:spcPts val="500"/>
              </a:spcBef>
              <a:spcAft>
                <a:spcPts val="0"/>
              </a:spcAft>
              <a:buClr>
                <a:schemeClr val="dk1"/>
              </a:buClr>
              <a:buSzPct val="85185"/>
              <a:buFont typeface="Times New Roman"/>
              <a:buNone/>
            </a:pPr>
            <a:r>
              <a:t/>
            </a:r>
            <a:endParaRPr b="0" i="0" sz="2700" u="none" cap="none" strike="noStrike">
              <a:solidFill>
                <a:schemeClr val="dk1"/>
              </a:solidFill>
              <a:latin typeface="Arimo"/>
              <a:ea typeface="Arimo"/>
              <a:cs typeface="Arimo"/>
              <a:sym typeface="Arimo"/>
            </a:endParaRPr>
          </a:p>
        </p:txBody>
      </p:sp>
      <p:pic>
        <p:nvPicPr>
          <p:cNvPr descr="Z:\User\Miguel\MAESTRIA\TesisM\ImTesisM\TOROLEV.BMP" id="921" name="Shape 921"/>
          <p:cNvPicPr preferRelativeResize="0"/>
          <p:nvPr/>
        </p:nvPicPr>
        <p:blipFill rotWithShape="1">
          <a:blip r:embed="rId3">
            <a:alphaModFix/>
          </a:blip>
          <a:srcRect b="0" l="0" r="0" t="0"/>
          <a:stretch/>
        </p:blipFill>
        <p:spPr>
          <a:xfrm>
            <a:off x="711200" y="3048000"/>
            <a:ext cx="8697300" cy="3505200"/>
          </a:xfrm>
          <a:prstGeom prst="rect">
            <a:avLst/>
          </a:prstGeom>
          <a:noFill/>
          <a:ln>
            <a:noFill/>
          </a:ln>
        </p:spPr>
      </p:pic>
      <p:sp>
        <p:nvSpPr>
          <p:cNvPr id="922" name="Shape 922"/>
          <p:cNvSpPr txBox="1"/>
          <p:nvPr/>
        </p:nvSpPr>
        <p:spPr>
          <a:xfrm>
            <a:off x="5994400" y="1905000"/>
            <a:ext cx="3251100" cy="11271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2700" u="none">
                <a:solidFill>
                  <a:schemeClr val="dk1"/>
                </a:solidFill>
                <a:latin typeface="Arimo"/>
                <a:ea typeface="Arimo"/>
                <a:cs typeface="Arimo"/>
                <a:sym typeface="Arimo"/>
              </a:rPr>
              <a:t>Firing Time Map</a:t>
            </a:r>
          </a:p>
          <a:p>
            <a:pPr indent="0" lvl="0" marL="0" marR="0" rtl="0" algn="l">
              <a:lnSpc>
                <a:spcPct val="100000"/>
              </a:lnSpc>
              <a:spcBef>
                <a:spcPts val="500"/>
              </a:spcBef>
              <a:spcAft>
                <a:spcPts val="0"/>
              </a:spcAft>
              <a:buClr>
                <a:schemeClr val="dk1"/>
              </a:buClr>
              <a:buSzPct val="25000"/>
              <a:buFont typeface="Arimo"/>
              <a:buNone/>
            </a:pPr>
            <a:r>
              <a:rPr b="0" i="0" lang="es-ES" sz="2700" u="none">
                <a:solidFill>
                  <a:schemeClr val="dk1"/>
                </a:solidFill>
                <a:latin typeface="Arimo"/>
                <a:ea typeface="Arimo"/>
                <a:cs typeface="Arimo"/>
                <a:sym typeface="Arimo"/>
              </a:rPr>
              <a:t>a(t+1) = a(t) +  1</a:t>
            </a:r>
          </a:p>
          <a:p>
            <a:pPr indent="0" lvl="0" marL="0" marR="0" rtl="0" algn="l">
              <a:lnSpc>
                <a:spcPct val="100000"/>
              </a:lnSpc>
              <a:spcBef>
                <a:spcPts val="0"/>
              </a:spcBef>
              <a:spcAft>
                <a:spcPts val="0"/>
              </a:spcAft>
              <a:buNone/>
            </a:pPr>
            <a:r>
              <a:t/>
            </a:r>
            <a:endParaRPr b="0" i="0" sz="2700" u="none">
              <a:solidFill>
                <a:schemeClr val="dk1"/>
              </a:solidFill>
              <a:latin typeface="Arimo"/>
              <a:ea typeface="Arimo"/>
              <a:cs typeface="Arimo"/>
              <a:sym typeface="Arim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6" name="Shape 926"/>
        <p:cNvGrpSpPr/>
        <p:nvPr/>
      </p:nvGrpSpPr>
      <p:grpSpPr>
        <a:xfrm>
          <a:off x="0" y="0"/>
          <a:ext cx="0" cy="0"/>
          <a:chOff x="0" y="0"/>
          <a:chExt cx="0" cy="0"/>
        </a:xfrm>
      </p:grpSpPr>
      <p:sp>
        <p:nvSpPr>
          <p:cNvPr descr="Large confetti" id="927" name="Shape 927"/>
          <p:cNvSpPr txBox="1"/>
          <p:nvPr>
            <p:ph type="title"/>
          </p:nvPr>
        </p:nvSpPr>
        <p:spPr>
          <a:xfrm>
            <a:off x="1524000" y="381000"/>
            <a:ext cx="10363200" cy="11433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Arimo"/>
              <a:buNone/>
            </a:pPr>
            <a:r>
              <a:rPr lang="es-ES" sz="3600">
                <a:latin typeface="Arimo"/>
                <a:ea typeface="Arimo"/>
                <a:cs typeface="Arimo"/>
                <a:sym typeface="Arimo"/>
              </a:rPr>
              <a:t>                 </a:t>
            </a:r>
            <a:r>
              <a:rPr b="0" i="0" lang="es-ES" sz="3600" u="none">
                <a:solidFill>
                  <a:schemeClr val="dk2"/>
                </a:solidFill>
                <a:latin typeface="Arimo"/>
                <a:ea typeface="Arimo"/>
                <a:cs typeface="Arimo"/>
                <a:sym typeface="Arimo"/>
              </a:rPr>
              <a:t>Synchronization</a:t>
            </a:r>
            <a:br>
              <a:rPr b="0" i="0" lang="es-ES" sz="3600" u="none">
                <a:solidFill>
                  <a:schemeClr val="dk2"/>
                </a:solidFill>
                <a:latin typeface="Arimo"/>
                <a:ea typeface="Arimo"/>
                <a:cs typeface="Arimo"/>
                <a:sym typeface="Arimo"/>
              </a:rPr>
            </a:br>
            <a:r>
              <a:rPr b="0" i="0" lang="es-ES" sz="3600" u="none">
                <a:solidFill>
                  <a:schemeClr val="dk2"/>
                </a:solidFill>
                <a:latin typeface="Arimo"/>
                <a:ea typeface="Arimo"/>
                <a:cs typeface="Arimo"/>
                <a:sym typeface="Arimo"/>
              </a:rPr>
              <a:t>(with respect to the periodic input signal)</a:t>
            </a:r>
            <a:r>
              <a:rPr b="0" i="0" lang="es-ES" sz="5300" u="none">
                <a:solidFill>
                  <a:schemeClr val="dk2"/>
                </a:solidFill>
                <a:latin typeface="Arimo"/>
                <a:ea typeface="Arimo"/>
                <a:cs typeface="Arimo"/>
                <a:sym typeface="Arimo"/>
              </a:rPr>
              <a:t> </a:t>
            </a:r>
          </a:p>
        </p:txBody>
      </p:sp>
      <p:sp>
        <p:nvSpPr>
          <p:cNvPr id="928" name="Shape 928"/>
          <p:cNvSpPr txBox="1"/>
          <p:nvPr/>
        </p:nvSpPr>
        <p:spPr>
          <a:xfrm>
            <a:off x="0" y="2057400"/>
            <a:ext cx="12598499" cy="3562500"/>
          </a:xfrm>
          <a:prstGeom prst="rect">
            <a:avLst/>
          </a:prstGeom>
          <a:noFill/>
          <a:ln>
            <a:noFill/>
          </a:ln>
        </p:spPr>
        <p:txBody>
          <a:bodyPr anchorCtr="0" anchor="t" bIns="60925" lIns="121900" rIns="121900" tIns="60925">
            <a:noAutofit/>
          </a:bodyPr>
          <a:lstStyle/>
          <a:p>
            <a:pPr indent="6350" lvl="0" marL="0" marR="0" rtl="0" algn="l">
              <a:lnSpc>
                <a:spcPct val="100000"/>
              </a:lnSpc>
              <a:spcBef>
                <a:spcPts val="0"/>
              </a:spcBef>
              <a:spcAft>
                <a:spcPts val="0"/>
              </a:spcAft>
              <a:buClr>
                <a:schemeClr val="dk1"/>
              </a:buClr>
              <a:buSzPct val="100000"/>
              <a:buFont typeface="Noto Sans Symbols"/>
              <a:buChar char="▪"/>
            </a:pPr>
            <a:r>
              <a:rPr b="0" i="0" lang="es-ES" sz="3700" u="none">
                <a:solidFill>
                  <a:schemeClr val="dk1"/>
                </a:solidFill>
                <a:latin typeface="Arimo"/>
                <a:ea typeface="Arimo"/>
                <a:cs typeface="Arimo"/>
                <a:sym typeface="Arimo"/>
              </a:rPr>
              <a:t> </a:t>
            </a:r>
            <a:r>
              <a:rPr b="0" i="0" lang="es-ES" sz="3200" u="none">
                <a:solidFill>
                  <a:schemeClr val="dk1"/>
                </a:solidFill>
                <a:latin typeface="Arimo"/>
                <a:ea typeface="Arimo"/>
                <a:cs typeface="Arimo"/>
                <a:sym typeface="Arimo"/>
              </a:rPr>
              <a:t>There is only a finite set of phases  </a:t>
            </a:r>
          </a:p>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   in which the system sequentially discharges </a:t>
            </a:r>
          </a:p>
          <a:p>
            <a:pPr indent="0" lvl="0" marL="0" marR="0" rtl="0" algn="l">
              <a:lnSpc>
                <a:spcPct val="100000"/>
              </a:lnSpc>
              <a:spcBef>
                <a:spcPts val="0"/>
              </a:spcBef>
              <a:spcAft>
                <a:spcPts val="0"/>
              </a:spcAft>
              <a:buClr>
                <a:schemeClr val="dk1"/>
              </a:buClr>
              <a:buFont typeface="Arimo"/>
              <a:buNone/>
            </a:pPr>
            <a:r>
              <a:t/>
            </a:r>
            <a:endParaRPr b="0" i="0" sz="3200" u="none">
              <a:solidFill>
                <a:schemeClr val="dk1"/>
              </a:solidFill>
              <a:latin typeface="Arimo"/>
              <a:ea typeface="Arimo"/>
              <a:cs typeface="Arimo"/>
              <a:sym typeface="Arimo"/>
            </a:endParaRPr>
          </a:p>
          <a:p>
            <a:pPr indent="0" lvl="0" marL="0" marR="0" rtl="0" algn="l">
              <a:lnSpc>
                <a:spcPct val="100000"/>
              </a:lnSpc>
              <a:spcBef>
                <a:spcPts val="0"/>
              </a:spcBef>
              <a:spcAft>
                <a:spcPts val="0"/>
              </a:spcAft>
              <a:buClr>
                <a:schemeClr val="dk1"/>
              </a:buClr>
              <a:buSzPct val="100000"/>
              <a:buFont typeface="Noto Sans Symbols"/>
              <a:buChar char="▪"/>
            </a:pPr>
            <a:r>
              <a:rPr b="0" i="0" lang="es-ES" sz="3200" u="none">
                <a:solidFill>
                  <a:schemeClr val="dk1"/>
                </a:solidFill>
                <a:latin typeface="Arimo"/>
                <a:ea typeface="Arimo"/>
                <a:cs typeface="Arimo"/>
                <a:sym typeface="Arimo"/>
              </a:rPr>
              <a:t> These set of phases repeat every p cycles of the input signal</a:t>
            </a:r>
          </a:p>
          <a:p>
            <a:pPr indent="0" lvl="0" marL="0" marR="0" rtl="0" algn="l">
              <a:lnSpc>
                <a:spcPct val="100000"/>
              </a:lnSpc>
              <a:spcBef>
                <a:spcPts val="0"/>
              </a:spcBef>
              <a:spcAft>
                <a:spcPts val="0"/>
              </a:spcAft>
              <a:buClr>
                <a:schemeClr val="dk1"/>
              </a:buClr>
              <a:buFont typeface="Arimo"/>
              <a:buNone/>
            </a:pPr>
            <a:r>
              <a:t/>
            </a:r>
            <a:endParaRPr b="0" i="0" sz="3200" u="none">
              <a:solidFill>
                <a:schemeClr val="dk1"/>
              </a:solidFill>
              <a:latin typeface="Arimo"/>
              <a:ea typeface="Arimo"/>
              <a:cs typeface="Arimo"/>
              <a:sym typeface="Arimo"/>
            </a:endParaRPr>
          </a:p>
          <a:p>
            <a:pPr indent="0" lvl="0" marL="0" marR="0" rtl="0" algn="ctr">
              <a:lnSpc>
                <a:spcPct val="100000"/>
              </a:lnSpc>
              <a:spcBef>
                <a:spcPts val="0"/>
              </a:spcBef>
              <a:spcAft>
                <a:spcPts val="0"/>
              </a:spcAft>
              <a:buClr>
                <a:schemeClr val="dk1"/>
              </a:buClr>
              <a:buSzPct val="25000"/>
              <a:buFont typeface="Arimo"/>
              <a:buNone/>
            </a:pPr>
            <a:r>
              <a:rPr b="0" i="1" lang="es-ES" sz="4300" u="none">
                <a:solidFill>
                  <a:schemeClr val="dk1"/>
                </a:solidFill>
                <a:latin typeface="Arimo"/>
                <a:ea typeface="Arimo"/>
                <a:cs typeface="Arimo"/>
                <a:sym typeface="Arimo"/>
              </a:rPr>
              <a:t>q : p   Synchrony</a:t>
            </a:r>
            <a:r>
              <a:rPr b="0" i="0" lang="es-ES" sz="4300" u="none">
                <a:solidFill>
                  <a:schemeClr val="dk1"/>
                </a:solidFill>
                <a:latin typeface="Arimo"/>
                <a:ea typeface="Arimo"/>
                <a:cs typeface="Arimo"/>
                <a:sym typeface="Arimo"/>
              </a:rPr>
              <a:t> </a:t>
            </a:r>
          </a:p>
          <a:p>
            <a:pPr indent="0" lvl="0" marL="0" marR="0" rtl="0" algn="l">
              <a:lnSpc>
                <a:spcPct val="100000"/>
              </a:lnSpc>
              <a:spcBef>
                <a:spcPts val="0"/>
              </a:spcBef>
              <a:spcAft>
                <a:spcPts val="0"/>
              </a:spcAft>
              <a:buClr>
                <a:schemeClr val="dk1"/>
              </a:buClr>
              <a:buFont typeface="Arimo"/>
              <a:buNone/>
            </a:pPr>
            <a:r>
              <a:t/>
            </a:r>
            <a:endParaRPr b="0" i="0" sz="3200" u="none">
              <a:solidFill>
                <a:schemeClr val="dk1"/>
              </a:solidFill>
              <a:latin typeface="Arimo"/>
              <a:ea typeface="Arimo"/>
              <a:cs typeface="Arimo"/>
              <a:sym typeface="Arimo"/>
            </a:endParaRPr>
          </a:p>
          <a:p>
            <a:pPr indent="0" lvl="0" marL="0" marR="0" rtl="0" algn="ctr">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The neuron fires (discharges) “q times in p cycles” </a:t>
            </a:r>
          </a:p>
          <a:p>
            <a:pPr indent="0" lvl="0" marL="0" marR="0" rtl="0" algn="ctr">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of the periodic stimulus</a:t>
            </a:r>
          </a:p>
        </p:txBody>
      </p:sp>
      <p:pic>
        <p:nvPicPr>
          <p:cNvPr id="929" name="Shape 929"/>
          <p:cNvPicPr preferRelativeResize="0"/>
          <p:nvPr/>
        </p:nvPicPr>
        <p:blipFill rotWithShape="1">
          <a:blip r:embed="rId3">
            <a:alphaModFix/>
          </a:blip>
          <a:srcRect b="0" l="0" r="0" t="0"/>
          <a:stretch/>
        </p:blipFill>
        <p:spPr>
          <a:xfrm>
            <a:off x="7213600" y="2057400"/>
            <a:ext cx="3149700" cy="5889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3" name="Shape 933"/>
        <p:cNvGrpSpPr/>
        <p:nvPr/>
      </p:nvGrpSpPr>
      <p:grpSpPr>
        <a:xfrm>
          <a:off x="0" y="0"/>
          <a:ext cx="0" cy="0"/>
          <a:chOff x="0" y="0"/>
          <a:chExt cx="0" cy="0"/>
        </a:xfrm>
      </p:grpSpPr>
      <p:sp>
        <p:nvSpPr>
          <p:cNvPr descr="Large confetti" id="934" name="Shape 934"/>
          <p:cNvSpPr txBox="1"/>
          <p:nvPr>
            <p:ph type="title"/>
          </p:nvPr>
        </p:nvSpPr>
        <p:spPr>
          <a:xfrm>
            <a:off x="1828800" y="0"/>
            <a:ext cx="10363200" cy="11433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Arimo"/>
              <a:buNone/>
            </a:pPr>
            <a:r>
              <a:rPr b="0" i="0" lang="es-ES" sz="5300" u="none">
                <a:solidFill>
                  <a:schemeClr val="dk2"/>
                </a:solidFill>
                <a:latin typeface="Arimo"/>
                <a:ea typeface="Arimo"/>
                <a:cs typeface="Arimo"/>
                <a:sym typeface="Arimo"/>
              </a:rPr>
              <a:t>Point attractors</a:t>
            </a:r>
          </a:p>
        </p:txBody>
      </p:sp>
      <p:pic>
        <p:nvPicPr>
          <p:cNvPr descr="Z:\User\Liz\imagenes\TOR18.GIF" id="935" name="Shape 935"/>
          <p:cNvPicPr preferRelativeResize="0"/>
          <p:nvPr/>
        </p:nvPicPr>
        <p:blipFill rotWithShape="1">
          <a:blip r:embed="rId3">
            <a:alphaModFix/>
          </a:blip>
          <a:srcRect b="0" l="0" r="0" t="0"/>
          <a:stretch/>
        </p:blipFill>
        <p:spPr>
          <a:xfrm>
            <a:off x="2844800" y="2209800"/>
            <a:ext cx="3733500" cy="3733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9" name="Shape 939"/>
        <p:cNvGrpSpPr/>
        <p:nvPr/>
      </p:nvGrpSpPr>
      <p:grpSpPr>
        <a:xfrm>
          <a:off x="0" y="0"/>
          <a:ext cx="0" cy="0"/>
          <a:chOff x="0" y="0"/>
          <a:chExt cx="0" cy="0"/>
        </a:xfrm>
      </p:grpSpPr>
      <p:pic>
        <p:nvPicPr>
          <p:cNvPr descr="Z:\User\Miguel\MAESTRIA\TesisM\ImTesisM\ROT2-3.BMP" id="940" name="Shape 940"/>
          <p:cNvPicPr preferRelativeResize="0"/>
          <p:nvPr/>
        </p:nvPicPr>
        <p:blipFill rotWithShape="1">
          <a:blip r:embed="rId3">
            <a:alphaModFix/>
          </a:blip>
          <a:srcRect b="0" l="0" r="0" t="0"/>
          <a:stretch/>
        </p:blipFill>
        <p:spPr>
          <a:xfrm>
            <a:off x="2768600" y="2971800"/>
            <a:ext cx="5513700" cy="2482500"/>
          </a:xfrm>
          <a:prstGeom prst="rect">
            <a:avLst/>
          </a:prstGeom>
          <a:noFill/>
          <a:ln>
            <a:noFill/>
          </a:ln>
        </p:spPr>
      </p:pic>
      <p:sp>
        <p:nvSpPr>
          <p:cNvPr id="941" name="Shape 941"/>
          <p:cNvSpPr txBox="1"/>
          <p:nvPr/>
        </p:nvSpPr>
        <p:spPr>
          <a:xfrm>
            <a:off x="609600" y="5715000"/>
            <a:ext cx="5782800" cy="8841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Periodic attractors correspond </a:t>
            </a:r>
          </a:p>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to synchronized behavior q:p</a:t>
            </a:r>
            <a:r>
              <a:rPr b="0" i="0" lang="es-ES" sz="3700" u="none">
                <a:solidFill>
                  <a:schemeClr val="dk1"/>
                </a:solidFill>
                <a:latin typeface="Arimo"/>
                <a:ea typeface="Arimo"/>
                <a:cs typeface="Arimo"/>
                <a:sym typeface="Arimo"/>
              </a:rPr>
              <a:t> </a:t>
            </a:r>
          </a:p>
        </p:txBody>
      </p:sp>
      <p:sp>
        <p:nvSpPr>
          <p:cNvPr descr="Large confetti" id="942" name="Shape 942"/>
          <p:cNvSpPr txBox="1"/>
          <p:nvPr>
            <p:ph type="title"/>
          </p:nvPr>
        </p:nvSpPr>
        <p:spPr>
          <a:xfrm>
            <a:off x="2133600" y="0"/>
            <a:ext cx="10363200" cy="11433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Times New Roman"/>
              <a:buNone/>
            </a:pPr>
            <a:br>
              <a:rPr b="0" i="0" lang="es-ES" sz="5900" u="none">
                <a:solidFill>
                  <a:schemeClr val="dk2"/>
                </a:solidFill>
                <a:latin typeface="Times New Roman"/>
                <a:ea typeface="Times New Roman"/>
                <a:cs typeface="Times New Roman"/>
                <a:sym typeface="Times New Roman"/>
              </a:rPr>
            </a:br>
          </a:p>
        </p:txBody>
      </p:sp>
      <p:sp>
        <p:nvSpPr>
          <p:cNvPr id="943" name="Shape 943"/>
          <p:cNvSpPr txBox="1"/>
          <p:nvPr/>
        </p:nvSpPr>
        <p:spPr>
          <a:xfrm>
            <a:off x="1392766" y="150812"/>
            <a:ext cx="8636100" cy="10668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2"/>
              </a:buClr>
              <a:buSzPct val="25000"/>
              <a:buFont typeface="Arimo"/>
              <a:buNone/>
            </a:pPr>
            <a:r>
              <a:rPr b="0" i="0" lang="es-ES" sz="4300" u="none">
                <a:solidFill>
                  <a:schemeClr val="dk2"/>
                </a:solidFill>
                <a:latin typeface="Arimo"/>
                <a:ea typeface="Arimo"/>
                <a:cs typeface="Arimo"/>
                <a:sym typeface="Arimo"/>
              </a:rPr>
              <a:t>Periodic Orbits of the Firing Phase </a:t>
            </a:r>
          </a:p>
          <a:p>
            <a:pPr indent="0" lvl="0" marL="0" marR="0" rtl="0" algn="l">
              <a:lnSpc>
                <a:spcPct val="100000"/>
              </a:lnSpc>
              <a:spcBef>
                <a:spcPts val="0"/>
              </a:spcBef>
              <a:spcAft>
                <a:spcPts val="0"/>
              </a:spcAft>
              <a:buClr>
                <a:schemeClr val="dk2"/>
              </a:buClr>
              <a:buSzPct val="25000"/>
              <a:buFont typeface="Arimo"/>
              <a:buNone/>
            </a:pPr>
            <a:r>
              <a:rPr b="0" i="0" lang="es-ES" sz="4300" u="none">
                <a:solidFill>
                  <a:schemeClr val="dk2"/>
                </a:solidFill>
                <a:latin typeface="Arimo"/>
                <a:ea typeface="Arimo"/>
                <a:cs typeface="Arimo"/>
                <a:sym typeface="Arimo"/>
              </a:rPr>
              <a:t>Circle Map</a:t>
            </a:r>
          </a:p>
        </p:txBody>
      </p:sp>
      <p:sp>
        <p:nvSpPr>
          <p:cNvPr id="944" name="Shape 944"/>
          <p:cNvSpPr txBox="1"/>
          <p:nvPr/>
        </p:nvSpPr>
        <p:spPr>
          <a:xfrm>
            <a:off x="2336800" y="1676400"/>
            <a:ext cx="7213500" cy="8223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Orbit Index: </a:t>
            </a:r>
          </a:p>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         (q , p) = </a:t>
            </a:r>
            <a:r>
              <a:rPr b="0" i="0" lang="es-ES" sz="2700" u="none">
                <a:solidFill>
                  <a:schemeClr val="dk1"/>
                </a:solidFill>
                <a:latin typeface="Arimo"/>
                <a:ea typeface="Arimo"/>
                <a:cs typeface="Arimo"/>
                <a:sym typeface="Arimo"/>
              </a:rPr>
              <a:t>(Period, Winding number)</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8" name="Shape 948"/>
        <p:cNvGrpSpPr/>
        <p:nvPr/>
      </p:nvGrpSpPr>
      <p:grpSpPr>
        <a:xfrm>
          <a:off x="0" y="0"/>
          <a:ext cx="0" cy="0"/>
          <a:chOff x="0" y="0"/>
          <a:chExt cx="0" cy="0"/>
        </a:xfrm>
      </p:grpSpPr>
      <p:sp>
        <p:nvSpPr>
          <p:cNvPr descr="Large confetti" id="949" name="Shape 949"/>
          <p:cNvSpPr txBox="1"/>
          <p:nvPr>
            <p:ph type="title"/>
          </p:nvPr>
        </p:nvSpPr>
        <p:spPr>
          <a:xfrm>
            <a:off x="1458382" y="284162"/>
            <a:ext cx="10363200" cy="11433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5900" u="none">
                <a:solidFill>
                  <a:schemeClr val="dk2"/>
                </a:solidFill>
                <a:latin typeface="Times New Roman"/>
                <a:ea typeface="Times New Roman"/>
                <a:cs typeface="Times New Roman"/>
                <a:sym typeface="Times New Roman"/>
              </a:rPr>
              <a:t> </a:t>
            </a:r>
            <a:r>
              <a:rPr b="0" i="0" lang="es-ES" sz="5300" u="none">
                <a:solidFill>
                  <a:schemeClr val="dk2"/>
                </a:solidFill>
                <a:latin typeface="Times New Roman"/>
                <a:ea typeface="Times New Roman"/>
                <a:cs typeface="Times New Roman"/>
                <a:sym typeface="Times New Roman"/>
              </a:rPr>
              <a:t>p:q = </a:t>
            </a:r>
            <a:r>
              <a:rPr b="0" i="0" lang="es-ES" sz="4800" u="none">
                <a:solidFill>
                  <a:schemeClr val="dk2"/>
                </a:solidFill>
                <a:latin typeface="Times New Roman"/>
                <a:ea typeface="Times New Roman"/>
                <a:cs typeface="Times New Roman"/>
                <a:sym typeface="Times New Roman"/>
              </a:rPr>
              <a:t>3:2</a:t>
            </a:r>
            <a:br>
              <a:rPr b="0" i="0" lang="es-ES" sz="5300" u="none">
                <a:solidFill>
                  <a:schemeClr val="dk2"/>
                </a:solidFill>
                <a:latin typeface="Times New Roman"/>
                <a:ea typeface="Times New Roman"/>
                <a:cs typeface="Times New Roman"/>
                <a:sym typeface="Times New Roman"/>
              </a:rPr>
            </a:br>
            <a:r>
              <a:rPr b="0" i="0" lang="es-ES" sz="5300" u="none">
                <a:solidFill>
                  <a:schemeClr val="dk2"/>
                </a:solidFill>
                <a:latin typeface="Times New Roman"/>
                <a:ea typeface="Times New Roman"/>
                <a:cs typeface="Times New Roman"/>
                <a:sym typeface="Times New Roman"/>
              </a:rPr>
              <a:t> p:q = </a:t>
            </a:r>
            <a:r>
              <a:rPr b="0" i="0" lang="es-ES" sz="4800" u="none">
                <a:solidFill>
                  <a:schemeClr val="dk2"/>
                </a:solidFill>
                <a:latin typeface="Times New Roman"/>
                <a:ea typeface="Times New Roman"/>
                <a:cs typeface="Times New Roman"/>
                <a:sym typeface="Times New Roman"/>
              </a:rPr>
              <a:t>4:3</a:t>
            </a:r>
          </a:p>
        </p:txBody>
      </p:sp>
      <p:pic>
        <p:nvPicPr>
          <p:cNvPr descr="Z:\User\Liz\imagenes\2-3-3-4.gif" id="950" name="Shape 950"/>
          <p:cNvPicPr preferRelativeResize="0"/>
          <p:nvPr/>
        </p:nvPicPr>
        <p:blipFill rotWithShape="1">
          <a:blip r:embed="rId3">
            <a:alphaModFix/>
          </a:blip>
          <a:srcRect b="0" l="0" r="0" t="0"/>
          <a:stretch/>
        </p:blipFill>
        <p:spPr>
          <a:xfrm>
            <a:off x="914400" y="2057400"/>
            <a:ext cx="8691300" cy="43737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954" name="Shape 954"/>
        <p:cNvGrpSpPr/>
        <p:nvPr/>
      </p:nvGrpSpPr>
      <p:grpSpPr>
        <a:xfrm>
          <a:off x="0" y="0"/>
          <a:ext cx="0" cy="0"/>
          <a:chOff x="0" y="0"/>
          <a:chExt cx="0" cy="0"/>
        </a:xfrm>
      </p:grpSpPr>
      <p:sp>
        <p:nvSpPr>
          <p:cNvPr id="955" name="Shape 955"/>
          <p:cNvSpPr txBox="1"/>
          <p:nvPr>
            <p:ph type="title"/>
          </p:nvPr>
        </p:nvSpPr>
        <p:spPr>
          <a:xfrm>
            <a:off x="2063749" y="284162"/>
            <a:ext cx="95040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4400" u="none" cap="none" strike="noStrike">
                <a:solidFill>
                  <a:schemeClr val="dk2"/>
                </a:solidFill>
                <a:latin typeface="Times New Roman"/>
                <a:ea typeface="Times New Roman"/>
                <a:cs typeface="Times New Roman"/>
                <a:sym typeface="Times New Roman"/>
              </a:rPr>
              <a:t>   </a:t>
            </a:r>
          </a:p>
        </p:txBody>
      </p:sp>
      <p:sp>
        <p:nvSpPr>
          <p:cNvPr id="956" name="Shape 956"/>
          <p:cNvSpPr txBox="1"/>
          <p:nvPr>
            <p:ph idx="1" type="body"/>
          </p:nvPr>
        </p:nvSpPr>
        <p:spPr>
          <a:xfrm>
            <a:off x="914400" y="1905000"/>
            <a:ext cx="10363200" cy="4191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850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90000"/>
              </a:lnSpc>
              <a:spcBef>
                <a:spcPts val="560"/>
              </a:spcBef>
              <a:spcAft>
                <a:spcPts val="0"/>
              </a:spcAft>
              <a:buClr>
                <a:schemeClr val="dk1"/>
              </a:buClr>
              <a:buSzPct val="85000"/>
              <a:buFont typeface="Arimo"/>
              <a:buChar char="•"/>
            </a:pPr>
            <a:r>
              <a:rPr lang="es-ES" sz="2800">
                <a:latin typeface="Arimo"/>
                <a:ea typeface="Arimo"/>
                <a:cs typeface="Arimo"/>
                <a:sym typeface="Arimo"/>
              </a:rPr>
              <a:t>¿Cúales formas de sincronización son posibles?</a:t>
            </a:r>
          </a:p>
          <a:p>
            <a:pPr indent="-342900" lvl="0" marL="342900" marR="0" rtl="0" algn="l">
              <a:lnSpc>
                <a:spcPct val="90000"/>
              </a:lnSpc>
              <a:spcBef>
                <a:spcPts val="560"/>
              </a:spcBef>
              <a:spcAft>
                <a:spcPts val="0"/>
              </a:spcAft>
              <a:buClr>
                <a:schemeClr val="dk1"/>
              </a:buClr>
              <a:buSzPct val="85000"/>
              <a:buFont typeface="Arimo"/>
              <a:buChar char="•"/>
            </a:pPr>
            <a:r>
              <a:rPr lang="es-ES" sz="2800">
                <a:latin typeface="Arimo"/>
                <a:ea typeface="Arimo"/>
                <a:cs typeface="Arimo"/>
                <a:sym typeface="Arimo"/>
              </a:rPr>
              <a:t>¿Cúales y cúantas sincronizaciónes pueden coexistir?</a:t>
            </a:r>
          </a:p>
          <a:p>
            <a:pPr indent="-342900" lvl="0" marL="342900" marR="0" rtl="0" algn="l">
              <a:lnSpc>
                <a:spcPct val="90000"/>
              </a:lnSpc>
              <a:spcBef>
                <a:spcPts val="560"/>
              </a:spcBef>
              <a:spcAft>
                <a:spcPts val="0"/>
              </a:spcAft>
              <a:buClr>
                <a:schemeClr val="dk1"/>
              </a:buClr>
              <a:buSzPct val="85000"/>
              <a:buFont typeface="Arimo"/>
              <a:buChar char="•"/>
            </a:pPr>
            <a:r>
              <a:rPr lang="es-ES" sz="2800">
                <a:latin typeface="Arimo"/>
                <a:ea typeface="Arimo"/>
                <a:cs typeface="Arimo"/>
                <a:sym typeface="Arimo"/>
              </a:rPr>
              <a:t>¿Cúal es la topología de las regiones de sincronización?</a:t>
            </a:r>
          </a:p>
          <a:p>
            <a:pPr indent="-26670" lvl="0" rtl="0">
              <a:lnSpc>
                <a:spcPct val="90000"/>
              </a:lnSpc>
              <a:spcBef>
                <a:spcPts val="560"/>
              </a:spcBef>
              <a:buClr>
                <a:schemeClr val="dk1"/>
              </a:buClr>
              <a:buSzPct val="100000"/>
              <a:buFont typeface="Arimo"/>
              <a:buChar char="•"/>
            </a:pPr>
            <a:r>
              <a:rPr lang="es-ES" sz="2800">
                <a:latin typeface="Arimo"/>
                <a:ea typeface="Arimo"/>
                <a:cs typeface="Arimo"/>
                <a:sym typeface="Arimo"/>
              </a:rPr>
              <a:t>¿Existe comportamiento caótico?¿Cúal es la topología de las regiones donde se observa caos?</a:t>
            </a:r>
          </a:p>
          <a:p>
            <a:pPr indent="-369570" lvl="0" marL="342900" marR="0" rtl="0" algn="l">
              <a:lnSpc>
                <a:spcPct val="90000"/>
              </a:lnSpc>
              <a:spcBef>
                <a:spcPts val="560"/>
              </a:spcBef>
              <a:spcAft>
                <a:spcPts val="0"/>
              </a:spcAft>
              <a:buClr>
                <a:schemeClr val="dk1"/>
              </a:buClr>
              <a:buSzPct val="100000"/>
              <a:buFont typeface="Arimo"/>
              <a:buChar char="•"/>
            </a:pPr>
            <a:r>
              <a:rPr lang="es-ES" sz="2800">
                <a:latin typeface="Arimo"/>
                <a:ea typeface="Arimo"/>
                <a:cs typeface="Arimo"/>
                <a:sym typeface="Arimo"/>
              </a:rPr>
              <a:t>¿Puede observarse experimentalmente un comportamiento caótico?</a:t>
            </a:r>
          </a:p>
          <a:p>
            <a:pPr indent="-342900" lvl="0" marL="342900" marR="0" rtl="0" algn="l">
              <a:lnSpc>
                <a:spcPct val="90000"/>
              </a:lnSpc>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a:p>
            <a:pPr indent="-342900" lvl="0" marL="342900" marR="0" rtl="0" algn="l">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sp>
        <p:nvSpPr>
          <p:cNvPr id="508" name="Shape 508"/>
          <p:cNvSpPr txBox="1"/>
          <p:nvPr>
            <p:ph type="title"/>
          </p:nvPr>
        </p:nvSpPr>
        <p:spPr>
          <a:xfrm>
            <a:off x="3660975" y="-122775"/>
            <a:ext cx="9096000" cy="1325700"/>
          </a:xfrm>
          <a:prstGeom prst="rect">
            <a:avLst/>
          </a:prstGeom>
        </p:spPr>
        <p:txBody>
          <a:bodyPr anchorCtr="0" anchor="ctr" bIns="91425" lIns="91425" rIns="91425" tIns="91425">
            <a:noAutofit/>
          </a:bodyPr>
          <a:lstStyle/>
          <a:p>
            <a:pPr indent="-69850" lvl="0" marL="177800" rtl="0">
              <a:spcBef>
                <a:spcPts val="1000"/>
              </a:spcBef>
              <a:buClr>
                <a:schemeClr val="dk1"/>
              </a:buClr>
              <a:buSzPct val="30555"/>
              <a:buFont typeface="Arial"/>
              <a:buNone/>
            </a:pPr>
            <a:r>
              <a:rPr b="1" lang="es-ES" sz="3600"/>
              <a:t>Doctrina de la neurona</a:t>
            </a:r>
          </a:p>
        </p:txBody>
      </p:sp>
      <p:sp>
        <p:nvSpPr>
          <p:cNvPr id="509" name="Shape 509"/>
          <p:cNvSpPr txBox="1"/>
          <p:nvPr>
            <p:ph idx="1" type="body"/>
          </p:nvPr>
        </p:nvSpPr>
        <p:spPr>
          <a:xfrm>
            <a:off x="838200" y="1825625"/>
            <a:ext cx="5673000" cy="4351200"/>
          </a:xfrm>
          <a:prstGeom prst="rect">
            <a:avLst/>
          </a:prstGeom>
        </p:spPr>
        <p:txBody>
          <a:bodyPr anchorCtr="0" anchor="t" bIns="91425" lIns="91425" rIns="91425" tIns="91425">
            <a:noAutofit/>
          </a:bodyPr>
          <a:lstStyle/>
          <a:p>
            <a:pPr indent="0" lvl="0" marL="177800" rtl="0">
              <a:spcBef>
                <a:spcPts val="0"/>
              </a:spcBef>
              <a:buNone/>
            </a:pPr>
            <a:r>
              <a:rPr lang="es-ES"/>
              <a:t>Santiago Ramón y Cajal vs</a:t>
            </a:r>
          </a:p>
          <a:p>
            <a:pPr indent="0" lvl="0" marL="177800" rtl="0">
              <a:spcBef>
                <a:spcPts val="0"/>
              </a:spcBef>
              <a:buNone/>
            </a:pPr>
            <a:r>
              <a:rPr lang="es-ES"/>
              <a:t>Camillo Golgi. Retícula</a:t>
            </a:r>
          </a:p>
          <a:p>
            <a:pPr indent="0" lvl="0" marL="177800" rtl="0">
              <a:spcBef>
                <a:spcPts val="0"/>
              </a:spcBef>
              <a:buNone/>
            </a:pPr>
            <a:r>
              <a:t/>
            </a:r>
            <a:endParaRPr/>
          </a:p>
        </p:txBody>
      </p:sp>
      <p:pic>
        <p:nvPicPr>
          <p:cNvPr descr="C:\Documents and Settings\Elio Atenógenes\Escritorio\Presentación\Neuronas.bmp" id="510" name="Shape 510"/>
          <p:cNvPicPr preferRelativeResize="0"/>
          <p:nvPr/>
        </p:nvPicPr>
        <p:blipFill rotWithShape="1">
          <a:blip r:embed="rId3">
            <a:alphaModFix/>
          </a:blip>
          <a:srcRect b="0" l="0" r="0" t="0"/>
          <a:stretch/>
        </p:blipFill>
        <p:spPr>
          <a:xfrm>
            <a:off x="6608689" y="1935614"/>
            <a:ext cx="4745100" cy="3424200"/>
          </a:xfrm>
          <a:prstGeom prst="rect">
            <a:avLst/>
          </a:prstGeom>
          <a:noFill/>
          <a:ln>
            <a:noFill/>
          </a:ln>
        </p:spPr>
      </p:pic>
      <p:pic>
        <p:nvPicPr>
          <p:cNvPr descr="C:\Documents and Settings\Elio Atenógenes\Escritorio\Presentación\Potencial de acción.bmp" id="511" name="Shape 511"/>
          <p:cNvPicPr preferRelativeResize="0"/>
          <p:nvPr/>
        </p:nvPicPr>
        <p:blipFill rotWithShape="1">
          <a:blip r:embed="rId4">
            <a:alphaModFix/>
          </a:blip>
          <a:srcRect b="0" l="0" r="0" t="0"/>
          <a:stretch/>
        </p:blipFill>
        <p:spPr>
          <a:xfrm>
            <a:off x="2191513" y="3281364"/>
            <a:ext cx="1076400" cy="1524000"/>
          </a:xfrm>
          <a:prstGeom prst="rect">
            <a:avLst/>
          </a:prstGeom>
          <a:noFill/>
          <a:ln>
            <a:noFill/>
          </a:ln>
        </p:spPr>
      </p:pic>
      <p:pic>
        <p:nvPicPr>
          <p:cNvPr descr="C:\Documents and Settings\Elio Atenógenes\Escritorio\Presentación\Dinámica.bmp" id="512" name="Shape 512"/>
          <p:cNvPicPr preferRelativeResize="0"/>
          <p:nvPr/>
        </p:nvPicPr>
        <p:blipFill rotWithShape="1">
          <a:blip r:embed="rId5">
            <a:alphaModFix/>
          </a:blip>
          <a:srcRect b="0" l="0" r="0" t="0"/>
          <a:stretch/>
        </p:blipFill>
        <p:spPr>
          <a:xfrm>
            <a:off x="1804416" y="5014523"/>
            <a:ext cx="2281199" cy="16257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960" name="Shape 960"/>
        <p:cNvGrpSpPr/>
        <p:nvPr/>
      </p:nvGrpSpPr>
      <p:grpSpPr>
        <a:xfrm>
          <a:off x="0" y="0"/>
          <a:ext cx="0" cy="0"/>
          <a:chOff x="0" y="0"/>
          <a:chExt cx="0" cy="0"/>
        </a:xfrm>
      </p:grpSpPr>
      <p:sp>
        <p:nvSpPr>
          <p:cNvPr descr="Large confetti" id="961" name="Shape 961"/>
          <p:cNvSpPr txBox="1"/>
          <p:nvPr>
            <p:ph type="title"/>
          </p:nvPr>
        </p:nvSpPr>
        <p:spPr>
          <a:xfrm>
            <a:off x="1968500" y="198437"/>
            <a:ext cx="95040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3600" u="none" cap="none" strike="noStrike">
                <a:solidFill>
                  <a:schemeClr val="dk2"/>
                </a:solidFill>
                <a:latin typeface="Times New Roman"/>
                <a:ea typeface="Times New Roman"/>
                <a:cs typeface="Times New Roman"/>
                <a:sym typeface="Times New Roman"/>
              </a:rPr>
              <a:t>Regiones de sincronización (lenguas de Arnold) de la familia clásica</a:t>
            </a:r>
          </a:p>
        </p:txBody>
      </p:sp>
      <p:pic>
        <p:nvPicPr>
          <p:cNvPr descr="C:\User\Miguel\MAESTRIA\TesisM\ImTesisM\arnold03.bmp" id="962" name="Shape 962"/>
          <p:cNvPicPr preferRelativeResize="0"/>
          <p:nvPr/>
        </p:nvPicPr>
        <p:blipFill rotWithShape="1">
          <a:blip r:embed="rId4">
            <a:alphaModFix/>
          </a:blip>
          <a:srcRect b="0" l="0" r="0" t="0"/>
          <a:stretch/>
        </p:blipFill>
        <p:spPr>
          <a:xfrm>
            <a:off x="203200" y="2286000"/>
            <a:ext cx="5791200" cy="3257700"/>
          </a:xfrm>
          <a:prstGeom prst="rect">
            <a:avLst/>
          </a:prstGeom>
          <a:noFill/>
          <a:ln>
            <a:noFill/>
          </a:ln>
        </p:spPr>
      </p:pic>
      <p:pic>
        <p:nvPicPr>
          <p:cNvPr descr="C:\User\Miguel\MAESTRIA\TesisM\ImTesisM\arntngs11.bmp" id="963" name="Shape 963"/>
          <p:cNvPicPr preferRelativeResize="0"/>
          <p:nvPr/>
        </p:nvPicPr>
        <p:blipFill rotWithShape="1">
          <a:blip r:embed="rId5">
            <a:alphaModFix/>
          </a:blip>
          <a:srcRect b="0" l="0" r="0" t="0"/>
          <a:stretch/>
        </p:blipFill>
        <p:spPr>
          <a:xfrm>
            <a:off x="6197600" y="2286000"/>
            <a:ext cx="5689500" cy="3194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967" name="Shape 967"/>
        <p:cNvGrpSpPr/>
        <p:nvPr/>
      </p:nvGrpSpPr>
      <p:grpSpPr>
        <a:xfrm>
          <a:off x="0" y="0"/>
          <a:ext cx="0" cy="0"/>
          <a:chOff x="0" y="0"/>
          <a:chExt cx="0" cy="0"/>
        </a:xfrm>
      </p:grpSpPr>
      <p:sp>
        <p:nvSpPr>
          <p:cNvPr id="968" name="Shape 968"/>
          <p:cNvSpPr txBox="1"/>
          <p:nvPr>
            <p:ph type="title"/>
          </p:nvPr>
        </p:nvSpPr>
        <p:spPr>
          <a:xfrm>
            <a:off x="2063749" y="284162"/>
            <a:ext cx="95040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4400" u="none" cap="none" strike="noStrike">
                <a:solidFill>
                  <a:schemeClr val="dk2"/>
                </a:solidFill>
                <a:latin typeface="Times New Roman"/>
                <a:ea typeface="Times New Roman"/>
                <a:cs typeface="Times New Roman"/>
                <a:sym typeface="Times New Roman"/>
              </a:rPr>
              <a:t>    </a:t>
            </a:r>
            <a:r>
              <a:rPr b="0" i="0" lang="es-ES" sz="4000" u="none" cap="none" strike="noStrike">
                <a:solidFill>
                  <a:schemeClr val="dk2"/>
                </a:solidFill>
                <a:latin typeface="Arimo"/>
                <a:ea typeface="Arimo"/>
                <a:cs typeface="Arimo"/>
                <a:sym typeface="Arimo"/>
              </a:rPr>
              <a:t>Experimental studies</a:t>
            </a:r>
          </a:p>
        </p:txBody>
      </p:sp>
      <p:sp>
        <p:nvSpPr>
          <p:cNvPr id="969" name="Shape 969"/>
          <p:cNvSpPr txBox="1"/>
          <p:nvPr>
            <p:ph idx="1" type="body"/>
          </p:nvPr>
        </p:nvSpPr>
        <p:spPr>
          <a:xfrm>
            <a:off x="914400" y="1905000"/>
            <a:ext cx="10363200" cy="41910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t/>
            </a:r>
            <a:endParaRPr b="0" i="0" sz="1400" u="none">
              <a:solidFill>
                <a:schemeClr val="dk1"/>
              </a:solidFill>
              <a:latin typeface="Arimo"/>
              <a:ea typeface="Arimo"/>
              <a:cs typeface="Arimo"/>
              <a:sym typeface="Arimo"/>
            </a:endParaRPr>
          </a:p>
          <a:p>
            <a:pPr indent="-342900" lvl="0" marL="342900" marR="0" rtl="0" algn="l">
              <a:lnSpc>
                <a:spcPct val="100000"/>
              </a:lnSpc>
              <a:spcBef>
                <a:spcPts val="280"/>
              </a:spcBef>
              <a:spcAft>
                <a:spcPts val="0"/>
              </a:spcAft>
              <a:buClr>
                <a:schemeClr val="dk1"/>
              </a:buClr>
              <a:buSzPct val="25000"/>
              <a:buFont typeface="Times New Roman"/>
              <a:buNone/>
            </a:pPr>
            <a:r>
              <a:t/>
            </a:r>
            <a:endParaRPr b="0" i="0" sz="1400" u="none">
              <a:solidFill>
                <a:schemeClr val="dk1"/>
              </a:solidFill>
              <a:latin typeface="Arimo"/>
              <a:ea typeface="Arimo"/>
              <a:cs typeface="Arimo"/>
              <a:sym typeface="Arimo"/>
            </a:endParaRPr>
          </a:p>
          <a:p>
            <a:pPr indent="-342900" lvl="0" marL="342900" marR="0" rtl="0" algn="l">
              <a:lnSpc>
                <a:spcPct val="10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What is the bevavior of the real mechanical system? </a:t>
            </a:r>
          </a:p>
          <a:p>
            <a:pPr indent="-342900" lvl="0" marL="342900" marR="0" rtl="0" algn="l">
              <a:lnSpc>
                <a:spcPct val="10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The electronic neuron? </a:t>
            </a:r>
          </a:p>
          <a:p>
            <a:pPr indent="-342900" lvl="0" marL="342900" marR="0" rtl="0" algn="l">
              <a:lnSpc>
                <a:spcPct val="10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Nerve cellls?</a:t>
            </a:r>
          </a:p>
          <a:p>
            <a:pPr indent="-342900" lvl="0" marL="342900" marR="0" rtl="0" algn="l">
              <a:lnSpc>
                <a:spcPct val="100000"/>
              </a:lnSpc>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a:p>
            <a:pPr indent="-342900" lvl="0" marL="342900" marR="0" rtl="0" algn="l">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973" name="Shape 973"/>
        <p:cNvGrpSpPr/>
        <p:nvPr/>
      </p:nvGrpSpPr>
      <p:grpSpPr>
        <a:xfrm>
          <a:off x="0" y="0"/>
          <a:ext cx="0" cy="0"/>
          <a:chOff x="0" y="0"/>
          <a:chExt cx="0" cy="0"/>
        </a:xfrm>
      </p:grpSpPr>
      <p:sp>
        <p:nvSpPr>
          <p:cNvPr id="974" name="Shape 974"/>
          <p:cNvSpPr txBox="1"/>
          <p:nvPr>
            <p:ph type="title"/>
          </p:nvPr>
        </p:nvSpPr>
        <p:spPr>
          <a:xfrm>
            <a:off x="1295400" y="3068636"/>
            <a:ext cx="95040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i="0" lang="es-ES" sz="4000" u="none" cap="none" strike="noStrike">
                <a:solidFill>
                  <a:schemeClr val="dk2"/>
                </a:solidFill>
                <a:latin typeface="Times New Roman"/>
                <a:ea typeface="Times New Roman"/>
                <a:cs typeface="Times New Roman"/>
                <a:sym typeface="Times New Roman"/>
              </a:rPr>
              <a:t>Fin de la presentación</a:t>
            </a:r>
            <a:br>
              <a:rPr b="0" i="0" lang="es-ES" sz="4000" u="none" cap="none" strike="noStrike">
                <a:solidFill>
                  <a:schemeClr val="dk2"/>
                </a:solidFill>
                <a:latin typeface="Times New Roman"/>
                <a:ea typeface="Times New Roman"/>
                <a:cs typeface="Times New Roman"/>
                <a:sym typeface="Times New Roman"/>
              </a:rPr>
            </a:br>
            <a:br>
              <a:rPr b="0" i="0" lang="es-ES" sz="4000" u="none" cap="none" strike="noStrike">
                <a:solidFill>
                  <a:schemeClr val="dk2"/>
                </a:solidFill>
                <a:latin typeface="Times New Roman"/>
                <a:ea typeface="Times New Roman"/>
                <a:cs typeface="Times New Roman"/>
                <a:sym typeface="Times New Roman"/>
              </a:rPr>
            </a:br>
            <a:r>
              <a:rPr b="0" i="0" lang="es-ES" sz="4000" u="none" cap="none" strike="noStrike">
                <a:solidFill>
                  <a:schemeClr val="dk2"/>
                </a:solidFill>
                <a:latin typeface="Times New Roman"/>
                <a:ea typeface="Times New Roman"/>
                <a:cs typeface="Times New Roman"/>
                <a:sym typeface="Times New Roman"/>
              </a:rPr>
              <a:t>¡Muchas gracias!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978" name="Shape 978"/>
        <p:cNvGrpSpPr/>
        <p:nvPr/>
      </p:nvGrpSpPr>
      <p:grpSpPr>
        <a:xfrm>
          <a:off x="0" y="0"/>
          <a:ext cx="0" cy="0"/>
          <a:chOff x="0" y="0"/>
          <a:chExt cx="0" cy="0"/>
        </a:xfrm>
      </p:grpSpPr>
      <p:sp>
        <p:nvSpPr>
          <p:cNvPr id="979" name="Shape 979"/>
          <p:cNvSpPr txBox="1"/>
          <p:nvPr>
            <p:ph type="title"/>
          </p:nvPr>
        </p:nvSpPr>
        <p:spPr>
          <a:xfrm>
            <a:off x="2063749" y="284162"/>
            <a:ext cx="95040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4400" u="none" cap="none" strike="noStrike">
                <a:solidFill>
                  <a:schemeClr val="dk2"/>
                </a:solidFill>
                <a:latin typeface="Times New Roman"/>
                <a:ea typeface="Times New Roman"/>
                <a:cs typeface="Times New Roman"/>
                <a:sym typeface="Times New Roman"/>
              </a:rPr>
              <a:t>   Open theoretical problems</a:t>
            </a:r>
          </a:p>
        </p:txBody>
      </p:sp>
      <p:sp>
        <p:nvSpPr>
          <p:cNvPr id="980" name="Shape 980"/>
          <p:cNvSpPr txBox="1"/>
          <p:nvPr>
            <p:ph idx="1" type="body"/>
          </p:nvPr>
        </p:nvSpPr>
        <p:spPr>
          <a:xfrm>
            <a:off x="914400" y="1905000"/>
            <a:ext cx="10363200" cy="4191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850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9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What are the prefered synchronizations?</a:t>
            </a:r>
          </a:p>
          <a:p>
            <a:pPr indent="-342900" lvl="0" marL="342900" marR="0" rtl="0" algn="l">
              <a:lnSpc>
                <a:spcPct val="90000"/>
              </a:lnSpc>
              <a:spcBef>
                <a:spcPts val="560"/>
              </a:spcBef>
              <a:spcAft>
                <a:spcPts val="0"/>
              </a:spcAft>
              <a:buClr>
                <a:schemeClr val="dk1"/>
              </a:buClr>
              <a:buSzPct val="25000"/>
              <a:buFont typeface="Times New Roman"/>
              <a:buNone/>
            </a:pPr>
            <a:r>
              <a:t/>
            </a:r>
            <a:endParaRPr b="0" i="0" sz="2800" u="none">
              <a:solidFill>
                <a:schemeClr val="dk1"/>
              </a:solidFill>
              <a:latin typeface="Arimo"/>
              <a:ea typeface="Arimo"/>
              <a:cs typeface="Arimo"/>
              <a:sym typeface="Arimo"/>
            </a:endParaRPr>
          </a:p>
          <a:p>
            <a:pPr indent="-342900" lvl="0" marL="342900" marR="0" rtl="0" algn="l">
              <a:lnSpc>
                <a:spcPct val="9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What is the topology of the chaotic regions</a:t>
            </a:r>
          </a:p>
          <a:p>
            <a:pPr indent="-342900" lvl="0" marL="342900" marR="0" rtl="0" algn="l">
              <a:lnSpc>
                <a:spcPct val="90000"/>
              </a:lnSpc>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a:p>
            <a:pPr indent="-342900" lvl="0" marL="342900" marR="0" rtl="0" algn="l">
              <a:lnSpc>
                <a:spcPct val="9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Classification of the generic bifurcation diagrams?</a:t>
            </a:r>
          </a:p>
          <a:p>
            <a:pPr indent="-342900" lvl="0" marL="342900" marR="0" rtl="0" algn="l">
              <a:lnSpc>
                <a:spcPct val="90000"/>
              </a:lnSpc>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a:p>
            <a:pPr indent="-342900" lvl="0" marL="342900" marR="0" rtl="0" algn="l">
              <a:lnSpc>
                <a:spcPct val="9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Zoo of the posible dynamics</a:t>
            </a:r>
          </a:p>
          <a:p>
            <a:pPr indent="-342900" lvl="0" marL="342900" marR="0" rtl="0" algn="l">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4" name="Shape 984"/>
        <p:cNvGrpSpPr/>
        <p:nvPr/>
      </p:nvGrpSpPr>
      <p:grpSpPr>
        <a:xfrm>
          <a:off x="0" y="0"/>
          <a:ext cx="0" cy="0"/>
          <a:chOff x="0" y="0"/>
          <a:chExt cx="0" cy="0"/>
        </a:xfrm>
      </p:grpSpPr>
      <p:sp>
        <p:nvSpPr>
          <p:cNvPr descr="Large confetti" id="985" name="Shape 985"/>
          <p:cNvSpPr txBox="1"/>
          <p:nvPr>
            <p:ph type="title"/>
          </p:nvPr>
        </p:nvSpPr>
        <p:spPr>
          <a:xfrm>
            <a:off x="1422400" y="0"/>
            <a:ext cx="10363200" cy="11433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Arimo"/>
              <a:buNone/>
            </a:pPr>
            <a:r>
              <a:rPr b="0" i="0" lang="es-ES" sz="4800" u="none">
                <a:solidFill>
                  <a:schemeClr val="dk2"/>
                </a:solidFill>
                <a:latin typeface="Arimo"/>
                <a:ea typeface="Arimo"/>
                <a:cs typeface="Arimo"/>
                <a:sym typeface="Arimo"/>
              </a:rPr>
              <a:t>Firing Sequences and Maps</a:t>
            </a:r>
          </a:p>
        </p:txBody>
      </p:sp>
      <p:sp>
        <p:nvSpPr>
          <p:cNvPr id="986" name="Shape 986"/>
          <p:cNvSpPr txBox="1"/>
          <p:nvPr>
            <p:ph idx="1" type="body"/>
          </p:nvPr>
        </p:nvSpPr>
        <p:spPr>
          <a:xfrm>
            <a:off x="1524000" y="2057400"/>
            <a:ext cx="3657600" cy="533700"/>
          </a:xfrm>
          <a:prstGeom prst="rect">
            <a:avLst/>
          </a:prstGeom>
          <a:noFill/>
          <a:ln>
            <a:noFill/>
          </a:ln>
        </p:spPr>
        <p:txBody>
          <a:bodyPr anchorCtr="0" anchor="t" bIns="60925" lIns="121900" rIns="121900" tIns="60925">
            <a:noAutofit/>
          </a:bodyPr>
          <a:lstStyle/>
          <a:p>
            <a:pPr indent="-457200" lvl="0" marL="457200" marR="0" rtl="0" algn="l">
              <a:lnSpc>
                <a:spcPct val="100000"/>
              </a:lnSpc>
              <a:spcBef>
                <a:spcPts val="0"/>
              </a:spcBef>
              <a:spcAft>
                <a:spcPts val="0"/>
              </a:spcAft>
              <a:buClr>
                <a:schemeClr val="dk1"/>
              </a:buClr>
              <a:buSzPct val="25000"/>
              <a:buFont typeface="Arimo"/>
              <a:buNone/>
            </a:pPr>
            <a:r>
              <a:rPr b="0" i="0" lang="es-ES" sz="2700" u="none" cap="none" strike="noStrike">
                <a:solidFill>
                  <a:schemeClr val="dk1"/>
                </a:solidFill>
                <a:latin typeface="Arimo"/>
                <a:ea typeface="Arimo"/>
                <a:cs typeface="Arimo"/>
                <a:sym typeface="Arimo"/>
              </a:rPr>
              <a:t>Firing Phase Maps</a:t>
            </a:r>
          </a:p>
          <a:p>
            <a:pPr indent="-463550" lvl="0" marL="457200" marR="0" rtl="0" algn="l">
              <a:spcBef>
                <a:spcPts val="500"/>
              </a:spcBef>
              <a:spcAft>
                <a:spcPts val="0"/>
              </a:spcAft>
              <a:buClr>
                <a:schemeClr val="dk1"/>
              </a:buClr>
              <a:buSzPct val="85185"/>
              <a:buFont typeface="Times New Roman"/>
              <a:buNone/>
            </a:pPr>
            <a:r>
              <a:t/>
            </a:r>
            <a:endParaRPr b="0" i="0" sz="2700" u="none" cap="none" strike="noStrike">
              <a:solidFill>
                <a:schemeClr val="dk1"/>
              </a:solidFill>
              <a:latin typeface="Arimo"/>
              <a:ea typeface="Arimo"/>
              <a:cs typeface="Arimo"/>
              <a:sym typeface="Arimo"/>
            </a:endParaRPr>
          </a:p>
        </p:txBody>
      </p:sp>
      <p:pic>
        <p:nvPicPr>
          <p:cNvPr descr="Z:\User\Miguel\MAESTRIA\TesisM\ImTesisM\TOROLEV.BMP" id="987" name="Shape 987"/>
          <p:cNvPicPr preferRelativeResize="0"/>
          <p:nvPr/>
        </p:nvPicPr>
        <p:blipFill rotWithShape="1">
          <a:blip r:embed="rId3">
            <a:alphaModFix/>
          </a:blip>
          <a:srcRect b="0" l="0" r="0" t="0"/>
          <a:stretch/>
        </p:blipFill>
        <p:spPr>
          <a:xfrm>
            <a:off x="711200" y="3048000"/>
            <a:ext cx="8697300" cy="3505200"/>
          </a:xfrm>
          <a:prstGeom prst="rect">
            <a:avLst/>
          </a:prstGeom>
          <a:noFill/>
          <a:ln>
            <a:noFill/>
          </a:ln>
        </p:spPr>
      </p:pic>
      <p:sp>
        <p:nvSpPr>
          <p:cNvPr id="988" name="Shape 988"/>
          <p:cNvSpPr txBox="1"/>
          <p:nvPr/>
        </p:nvSpPr>
        <p:spPr>
          <a:xfrm>
            <a:off x="5994400" y="1905000"/>
            <a:ext cx="3251100" cy="11271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2700" u="none">
                <a:solidFill>
                  <a:schemeClr val="dk1"/>
                </a:solidFill>
                <a:latin typeface="Arimo"/>
                <a:ea typeface="Arimo"/>
                <a:cs typeface="Arimo"/>
                <a:sym typeface="Arimo"/>
              </a:rPr>
              <a:t>Firing Time Map</a:t>
            </a:r>
          </a:p>
          <a:p>
            <a:pPr indent="0" lvl="0" marL="0" marR="0" rtl="0" algn="l">
              <a:lnSpc>
                <a:spcPct val="100000"/>
              </a:lnSpc>
              <a:spcBef>
                <a:spcPts val="500"/>
              </a:spcBef>
              <a:spcAft>
                <a:spcPts val="0"/>
              </a:spcAft>
              <a:buClr>
                <a:schemeClr val="dk1"/>
              </a:buClr>
              <a:buSzPct val="25000"/>
              <a:buFont typeface="Arimo"/>
              <a:buNone/>
            </a:pPr>
            <a:r>
              <a:rPr b="0" i="0" lang="es-ES" sz="2700" u="none">
                <a:solidFill>
                  <a:schemeClr val="dk1"/>
                </a:solidFill>
                <a:latin typeface="Arimo"/>
                <a:ea typeface="Arimo"/>
                <a:cs typeface="Arimo"/>
                <a:sym typeface="Arimo"/>
              </a:rPr>
              <a:t>a(t+1) = a(t) +  1</a:t>
            </a:r>
          </a:p>
          <a:p>
            <a:pPr indent="0" lvl="0" marL="0" marR="0" rtl="0" algn="l">
              <a:lnSpc>
                <a:spcPct val="100000"/>
              </a:lnSpc>
              <a:spcBef>
                <a:spcPts val="0"/>
              </a:spcBef>
              <a:spcAft>
                <a:spcPts val="0"/>
              </a:spcAft>
              <a:buNone/>
            </a:pPr>
            <a:r>
              <a:t/>
            </a:r>
            <a:endParaRPr b="0" i="0" sz="2700" u="none">
              <a:solidFill>
                <a:schemeClr val="dk1"/>
              </a:solidFill>
              <a:latin typeface="Arimo"/>
              <a:ea typeface="Arimo"/>
              <a:cs typeface="Arimo"/>
              <a:sym typeface="Arim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2" name="Shape 992"/>
        <p:cNvGrpSpPr/>
        <p:nvPr/>
      </p:nvGrpSpPr>
      <p:grpSpPr>
        <a:xfrm>
          <a:off x="0" y="0"/>
          <a:ext cx="0" cy="0"/>
          <a:chOff x="0" y="0"/>
          <a:chExt cx="0" cy="0"/>
        </a:xfrm>
      </p:grpSpPr>
      <p:sp>
        <p:nvSpPr>
          <p:cNvPr descr="Large confetti" id="993" name="Shape 993"/>
          <p:cNvSpPr txBox="1"/>
          <p:nvPr>
            <p:ph type="title"/>
          </p:nvPr>
        </p:nvSpPr>
        <p:spPr>
          <a:xfrm>
            <a:off x="1524000" y="228600"/>
            <a:ext cx="10363200" cy="11433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Arimo"/>
              <a:buNone/>
            </a:pPr>
            <a:r>
              <a:rPr b="0" i="0" lang="es-ES" sz="5900" u="none">
                <a:solidFill>
                  <a:schemeClr val="dk2"/>
                </a:solidFill>
                <a:latin typeface="Arimo"/>
                <a:ea typeface="Arimo"/>
                <a:cs typeface="Arimo"/>
                <a:sym typeface="Arimo"/>
              </a:rPr>
              <a:t>Synchronization</a:t>
            </a:r>
            <a:br>
              <a:rPr b="0" i="0" lang="es-ES" sz="5900" u="none">
                <a:solidFill>
                  <a:schemeClr val="dk2"/>
                </a:solidFill>
                <a:latin typeface="Arimo"/>
                <a:ea typeface="Arimo"/>
                <a:cs typeface="Arimo"/>
                <a:sym typeface="Arimo"/>
              </a:rPr>
            </a:br>
            <a:r>
              <a:rPr b="0" i="0" lang="es-ES" sz="3700" u="none">
                <a:solidFill>
                  <a:schemeClr val="dk2"/>
                </a:solidFill>
                <a:latin typeface="Arimo"/>
                <a:ea typeface="Arimo"/>
                <a:cs typeface="Arimo"/>
                <a:sym typeface="Arimo"/>
              </a:rPr>
              <a:t>(with respect to the periodic input signal)</a:t>
            </a:r>
            <a:r>
              <a:rPr b="0" i="0" lang="es-ES" sz="5300" u="none">
                <a:solidFill>
                  <a:schemeClr val="dk2"/>
                </a:solidFill>
                <a:latin typeface="Arimo"/>
                <a:ea typeface="Arimo"/>
                <a:cs typeface="Arimo"/>
                <a:sym typeface="Arimo"/>
              </a:rPr>
              <a:t> </a:t>
            </a:r>
          </a:p>
        </p:txBody>
      </p:sp>
      <p:sp>
        <p:nvSpPr>
          <p:cNvPr id="994" name="Shape 994"/>
          <p:cNvSpPr txBox="1"/>
          <p:nvPr/>
        </p:nvSpPr>
        <p:spPr>
          <a:xfrm>
            <a:off x="0" y="2057400"/>
            <a:ext cx="12598499" cy="3562500"/>
          </a:xfrm>
          <a:prstGeom prst="rect">
            <a:avLst/>
          </a:prstGeom>
          <a:noFill/>
          <a:ln>
            <a:noFill/>
          </a:ln>
        </p:spPr>
        <p:txBody>
          <a:bodyPr anchorCtr="0" anchor="t" bIns="60925" lIns="121900" rIns="121900" tIns="60925">
            <a:noAutofit/>
          </a:bodyPr>
          <a:lstStyle/>
          <a:p>
            <a:pPr indent="6350" lvl="0" marL="0" marR="0" rtl="0" algn="l">
              <a:lnSpc>
                <a:spcPct val="100000"/>
              </a:lnSpc>
              <a:spcBef>
                <a:spcPts val="0"/>
              </a:spcBef>
              <a:spcAft>
                <a:spcPts val="0"/>
              </a:spcAft>
              <a:buClr>
                <a:schemeClr val="dk1"/>
              </a:buClr>
              <a:buSzPct val="100000"/>
              <a:buFont typeface="Noto Sans Symbols"/>
              <a:buChar char="▪"/>
            </a:pPr>
            <a:r>
              <a:rPr b="0" i="0" lang="es-ES" sz="3700" u="none">
                <a:solidFill>
                  <a:schemeClr val="dk1"/>
                </a:solidFill>
                <a:latin typeface="Arimo"/>
                <a:ea typeface="Arimo"/>
                <a:cs typeface="Arimo"/>
                <a:sym typeface="Arimo"/>
              </a:rPr>
              <a:t> </a:t>
            </a:r>
            <a:r>
              <a:rPr b="0" i="0" lang="es-ES" sz="3200" u="none">
                <a:solidFill>
                  <a:schemeClr val="dk1"/>
                </a:solidFill>
                <a:latin typeface="Arimo"/>
                <a:ea typeface="Arimo"/>
                <a:cs typeface="Arimo"/>
                <a:sym typeface="Arimo"/>
              </a:rPr>
              <a:t>There is only a finite set of phases  </a:t>
            </a:r>
          </a:p>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   in which the system sequentially discharges </a:t>
            </a:r>
          </a:p>
          <a:p>
            <a:pPr indent="0" lvl="0" marL="0" marR="0" rtl="0" algn="l">
              <a:lnSpc>
                <a:spcPct val="100000"/>
              </a:lnSpc>
              <a:spcBef>
                <a:spcPts val="0"/>
              </a:spcBef>
              <a:spcAft>
                <a:spcPts val="0"/>
              </a:spcAft>
              <a:buClr>
                <a:schemeClr val="dk1"/>
              </a:buClr>
              <a:buFont typeface="Arimo"/>
              <a:buNone/>
            </a:pPr>
            <a:r>
              <a:t/>
            </a:r>
            <a:endParaRPr b="0" i="0" sz="3200" u="none">
              <a:solidFill>
                <a:schemeClr val="dk1"/>
              </a:solidFill>
              <a:latin typeface="Arimo"/>
              <a:ea typeface="Arimo"/>
              <a:cs typeface="Arimo"/>
              <a:sym typeface="Arimo"/>
            </a:endParaRPr>
          </a:p>
          <a:p>
            <a:pPr indent="0" lvl="0" marL="0" marR="0" rtl="0" algn="l">
              <a:lnSpc>
                <a:spcPct val="100000"/>
              </a:lnSpc>
              <a:spcBef>
                <a:spcPts val="0"/>
              </a:spcBef>
              <a:spcAft>
                <a:spcPts val="0"/>
              </a:spcAft>
              <a:buClr>
                <a:schemeClr val="dk1"/>
              </a:buClr>
              <a:buSzPct val="100000"/>
              <a:buFont typeface="Noto Sans Symbols"/>
              <a:buChar char="▪"/>
            </a:pPr>
            <a:r>
              <a:rPr b="0" i="0" lang="es-ES" sz="3200" u="none">
                <a:solidFill>
                  <a:schemeClr val="dk1"/>
                </a:solidFill>
                <a:latin typeface="Arimo"/>
                <a:ea typeface="Arimo"/>
                <a:cs typeface="Arimo"/>
                <a:sym typeface="Arimo"/>
              </a:rPr>
              <a:t> These set of phases repeat every p cycles of the input signal</a:t>
            </a:r>
          </a:p>
          <a:p>
            <a:pPr indent="0" lvl="0" marL="0" marR="0" rtl="0" algn="l">
              <a:lnSpc>
                <a:spcPct val="100000"/>
              </a:lnSpc>
              <a:spcBef>
                <a:spcPts val="0"/>
              </a:spcBef>
              <a:spcAft>
                <a:spcPts val="0"/>
              </a:spcAft>
              <a:buClr>
                <a:schemeClr val="dk1"/>
              </a:buClr>
              <a:buFont typeface="Arimo"/>
              <a:buNone/>
            </a:pPr>
            <a:r>
              <a:t/>
            </a:r>
            <a:endParaRPr b="0" i="0" sz="3200" u="none">
              <a:solidFill>
                <a:schemeClr val="dk1"/>
              </a:solidFill>
              <a:latin typeface="Arimo"/>
              <a:ea typeface="Arimo"/>
              <a:cs typeface="Arimo"/>
              <a:sym typeface="Arimo"/>
            </a:endParaRPr>
          </a:p>
          <a:p>
            <a:pPr indent="0" lvl="0" marL="0" marR="0" rtl="0" algn="ctr">
              <a:lnSpc>
                <a:spcPct val="100000"/>
              </a:lnSpc>
              <a:spcBef>
                <a:spcPts val="0"/>
              </a:spcBef>
              <a:spcAft>
                <a:spcPts val="0"/>
              </a:spcAft>
              <a:buClr>
                <a:schemeClr val="dk1"/>
              </a:buClr>
              <a:buSzPct val="25000"/>
              <a:buFont typeface="Arimo"/>
              <a:buNone/>
            </a:pPr>
            <a:r>
              <a:rPr b="0" i="1" lang="es-ES" sz="4300" u="none">
                <a:solidFill>
                  <a:schemeClr val="dk1"/>
                </a:solidFill>
                <a:latin typeface="Arimo"/>
                <a:ea typeface="Arimo"/>
                <a:cs typeface="Arimo"/>
                <a:sym typeface="Arimo"/>
              </a:rPr>
              <a:t>q : p   Synchrony</a:t>
            </a:r>
            <a:r>
              <a:rPr b="0" i="0" lang="es-ES" sz="4300" u="none">
                <a:solidFill>
                  <a:schemeClr val="dk1"/>
                </a:solidFill>
                <a:latin typeface="Arimo"/>
                <a:ea typeface="Arimo"/>
                <a:cs typeface="Arimo"/>
                <a:sym typeface="Arimo"/>
              </a:rPr>
              <a:t> </a:t>
            </a:r>
          </a:p>
          <a:p>
            <a:pPr indent="0" lvl="0" marL="0" marR="0" rtl="0" algn="l">
              <a:lnSpc>
                <a:spcPct val="100000"/>
              </a:lnSpc>
              <a:spcBef>
                <a:spcPts val="0"/>
              </a:spcBef>
              <a:spcAft>
                <a:spcPts val="0"/>
              </a:spcAft>
              <a:buClr>
                <a:schemeClr val="dk1"/>
              </a:buClr>
              <a:buFont typeface="Arimo"/>
              <a:buNone/>
            </a:pPr>
            <a:r>
              <a:t/>
            </a:r>
            <a:endParaRPr b="0" i="0" sz="3200" u="none">
              <a:solidFill>
                <a:schemeClr val="dk1"/>
              </a:solidFill>
              <a:latin typeface="Arimo"/>
              <a:ea typeface="Arimo"/>
              <a:cs typeface="Arimo"/>
              <a:sym typeface="Arimo"/>
            </a:endParaRPr>
          </a:p>
          <a:p>
            <a:pPr indent="0" lvl="0" marL="0" marR="0" rtl="0" algn="ctr">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The neuron fires (discharges) “q times in p cycles” </a:t>
            </a:r>
          </a:p>
          <a:p>
            <a:pPr indent="0" lvl="0" marL="0" marR="0" rtl="0" algn="ctr">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of the periodic stimulus</a:t>
            </a:r>
          </a:p>
        </p:txBody>
      </p:sp>
      <p:pic>
        <p:nvPicPr>
          <p:cNvPr id="995" name="Shape 995"/>
          <p:cNvPicPr preferRelativeResize="0"/>
          <p:nvPr/>
        </p:nvPicPr>
        <p:blipFill rotWithShape="1">
          <a:blip r:embed="rId3">
            <a:alphaModFix/>
          </a:blip>
          <a:srcRect b="0" l="0" r="0" t="0"/>
          <a:stretch/>
        </p:blipFill>
        <p:spPr>
          <a:xfrm>
            <a:off x="7213600" y="2057400"/>
            <a:ext cx="3149700" cy="5889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9" name="Shape 999"/>
        <p:cNvGrpSpPr/>
        <p:nvPr/>
      </p:nvGrpSpPr>
      <p:grpSpPr>
        <a:xfrm>
          <a:off x="0" y="0"/>
          <a:ext cx="0" cy="0"/>
          <a:chOff x="0" y="0"/>
          <a:chExt cx="0" cy="0"/>
        </a:xfrm>
      </p:grpSpPr>
      <p:pic>
        <p:nvPicPr>
          <p:cNvPr descr="Z:\User\Miguel\MAESTRIA\TesisM\ImTesisM\ROT2-3.BMP" id="1000" name="Shape 1000"/>
          <p:cNvPicPr preferRelativeResize="0"/>
          <p:nvPr/>
        </p:nvPicPr>
        <p:blipFill rotWithShape="1">
          <a:blip r:embed="rId3">
            <a:alphaModFix/>
          </a:blip>
          <a:srcRect b="0" l="0" r="0" t="0"/>
          <a:stretch/>
        </p:blipFill>
        <p:spPr>
          <a:xfrm>
            <a:off x="2768600" y="2971800"/>
            <a:ext cx="5513700" cy="2482500"/>
          </a:xfrm>
          <a:prstGeom prst="rect">
            <a:avLst/>
          </a:prstGeom>
          <a:noFill/>
          <a:ln>
            <a:noFill/>
          </a:ln>
        </p:spPr>
      </p:pic>
      <p:sp>
        <p:nvSpPr>
          <p:cNvPr id="1001" name="Shape 1001"/>
          <p:cNvSpPr txBox="1"/>
          <p:nvPr/>
        </p:nvSpPr>
        <p:spPr>
          <a:xfrm>
            <a:off x="609600" y="5715000"/>
            <a:ext cx="5782800" cy="8841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Periodic attractors correspond </a:t>
            </a:r>
          </a:p>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to synchronized behavior q:p</a:t>
            </a:r>
            <a:r>
              <a:rPr b="0" i="0" lang="es-ES" sz="3700" u="none">
                <a:solidFill>
                  <a:schemeClr val="dk1"/>
                </a:solidFill>
                <a:latin typeface="Arimo"/>
                <a:ea typeface="Arimo"/>
                <a:cs typeface="Arimo"/>
                <a:sym typeface="Arimo"/>
              </a:rPr>
              <a:t> </a:t>
            </a:r>
          </a:p>
        </p:txBody>
      </p:sp>
      <p:sp>
        <p:nvSpPr>
          <p:cNvPr descr="Large confetti" id="1002" name="Shape 1002"/>
          <p:cNvSpPr txBox="1"/>
          <p:nvPr>
            <p:ph type="title"/>
          </p:nvPr>
        </p:nvSpPr>
        <p:spPr>
          <a:xfrm>
            <a:off x="2133600" y="0"/>
            <a:ext cx="10363200" cy="11433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Times New Roman"/>
              <a:buNone/>
            </a:pPr>
            <a:br>
              <a:rPr b="0" i="0" lang="es-ES" sz="5900" u="none">
                <a:solidFill>
                  <a:schemeClr val="dk2"/>
                </a:solidFill>
                <a:latin typeface="Times New Roman"/>
                <a:ea typeface="Times New Roman"/>
                <a:cs typeface="Times New Roman"/>
                <a:sym typeface="Times New Roman"/>
              </a:rPr>
            </a:br>
          </a:p>
        </p:txBody>
      </p:sp>
      <p:sp>
        <p:nvSpPr>
          <p:cNvPr id="1003" name="Shape 1003"/>
          <p:cNvSpPr txBox="1"/>
          <p:nvPr/>
        </p:nvSpPr>
        <p:spPr>
          <a:xfrm>
            <a:off x="1392766" y="150812"/>
            <a:ext cx="8636100" cy="10668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2"/>
              </a:buClr>
              <a:buSzPct val="25000"/>
              <a:buFont typeface="Arimo"/>
              <a:buNone/>
            </a:pPr>
            <a:r>
              <a:rPr b="0" i="0" lang="es-ES" sz="4300" u="none">
                <a:solidFill>
                  <a:schemeClr val="dk2"/>
                </a:solidFill>
                <a:latin typeface="Arimo"/>
                <a:ea typeface="Arimo"/>
                <a:cs typeface="Arimo"/>
                <a:sym typeface="Arimo"/>
              </a:rPr>
              <a:t>Periodic Orbits of the Firing Phase </a:t>
            </a:r>
          </a:p>
          <a:p>
            <a:pPr indent="0" lvl="0" marL="0" marR="0" rtl="0" algn="l">
              <a:lnSpc>
                <a:spcPct val="100000"/>
              </a:lnSpc>
              <a:spcBef>
                <a:spcPts val="0"/>
              </a:spcBef>
              <a:spcAft>
                <a:spcPts val="0"/>
              </a:spcAft>
              <a:buClr>
                <a:schemeClr val="dk2"/>
              </a:buClr>
              <a:buSzPct val="25000"/>
              <a:buFont typeface="Arimo"/>
              <a:buNone/>
            </a:pPr>
            <a:r>
              <a:rPr b="0" i="0" lang="es-ES" sz="4300" u="none">
                <a:solidFill>
                  <a:schemeClr val="dk2"/>
                </a:solidFill>
                <a:latin typeface="Arimo"/>
                <a:ea typeface="Arimo"/>
                <a:cs typeface="Arimo"/>
                <a:sym typeface="Arimo"/>
              </a:rPr>
              <a:t>Circle Map</a:t>
            </a:r>
          </a:p>
        </p:txBody>
      </p:sp>
      <p:sp>
        <p:nvSpPr>
          <p:cNvPr id="1004" name="Shape 1004"/>
          <p:cNvSpPr txBox="1"/>
          <p:nvPr/>
        </p:nvSpPr>
        <p:spPr>
          <a:xfrm>
            <a:off x="2336800" y="1676400"/>
            <a:ext cx="7213500" cy="822300"/>
          </a:xfrm>
          <a:prstGeom prst="rect">
            <a:avLst/>
          </a:prstGeom>
          <a:noFill/>
          <a:ln>
            <a:noFill/>
          </a:ln>
        </p:spPr>
        <p:txBody>
          <a:bodyPr anchorCtr="0" anchor="t" bIns="60925" lIns="121900" rIns="121900" tIns="60925">
            <a:noAutofit/>
          </a:bodyPr>
          <a:lstStyle/>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Orbit Index: </a:t>
            </a:r>
          </a:p>
          <a:p>
            <a:pPr indent="0" lvl="0" marL="0" marR="0" rtl="0" algn="l">
              <a:lnSpc>
                <a:spcPct val="100000"/>
              </a:lnSpc>
              <a:spcBef>
                <a:spcPts val="0"/>
              </a:spcBef>
              <a:spcAft>
                <a:spcPts val="0"/>
              </a:spcAft>
              <a:buClr>
                <a:schemeClr val="dk1"/>
              </a:buClr>
              <a:buSzPct val="25000"/>
              <a:buFont typeface="Arimo"/>
              <a:buNone/>
            </a:pPr>
            <a:r>
              <a:rPr b="0" i="0" lang="es-ES" sz="3200" u="none">
                <a:solidFill>
                  <a:schemeClr val="dk1"/>
                </a:solidFill>
                <a:latin typeface="Arimo"/>
                <a:ea typeface="Arimo"/>
                <a:cs typeface="Arimo"/>
                <a:sym typeface="Arimo"/>
              </a:rPr>
              <a:t>         (q , p) = </a:t>
            </a:r>
            <a:r>
              <a:rPr b="0" i="0" lang="es-ES" sz="2700" u="none">
                <a:solidFill>
                  <a:schemeClr val="dk1"/>
                </a:solidFill>
                <a:latin typeface="Arimo"/>
                <a:ea typeface="Arimo"/>
                <a:cs typeface="Arimo"/>
                <a:sym typeface="Arimo"/>
              </a:rPr>
              <a:t>(Period, Winding number)</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8" name="Shape 1008"/>
        <p:cNvGrpSpPr/>
        <p:nvPr/>
      </p:nvGrpSpPr>
      <p:grpSpPr>
        <a:xfrm>
          <a:off x="0" y="0"/>
          <a:ext cx="0" cy="0"/>
          <a:chOff x="0" y="0"/>
          <a:chExt cx="0" cy="0"/>
        </a:xfrm>
      </p:grpSpPr>
      <p:sp>
        <p:nvSpPr>
          <p:cNvPr descr="Large confetti" id="1009" name="Shape 1009"/>
          <p:cNvSpPr txBox="1"/>
          <p:nvPr>
            <p:ph type="title"/>
          </p:nvPr>
        </p:nvSpPr>
        <p:spPr>
          <a:xfrm>
            <a:off x="1828800" y="0"/>
            <a:ext cx="10363200" cy="11433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Arimo"/>
              <a:buNone/>
            </a:pPr>
            <a:r>
              <a:rPr b="0" i="0" lang="es-ES" sz="5300" u="none">
                <a:solidFill>
                  <a:schemeClr val="dk2"/>
                </a:solidFill>
                <a:latin typeface="Arimo"/>
                <a:ea typeface="Arimo"/>
                <a:cs typeface="Arimo"/>
                <a:sym typeface="Arimo"/>
              </a:rPr>
              <a:t>Point attractors</a:t>
            </a:r>
          </a:p>
        </p:txBody>
      </p:sp>
      <p:pic>
        <p:nvPicPr>
          <p:cNvPr descr="Z:\User\Liz\imagenes\TOR18.GIF" id="1010" name="Shape 1010"/>
          <p:cNvPicPr preferRelativeResize="0"/>
          <p:nvPr/>
        </p:nvPicPr>
        <p:blipFill rotWithShape="1">
          <a:blip r:embed="rId3">
            <a:alphaModFix/>
          </a:blip>
          <a:srcRect b="0" l="0" r="0" t="0"/>
          <a:stretch/>
        </p:blipFill>
        <p:spPr>
          <a:xfrm>
            <a:off x="2844800" y="2209800"/>
            <a:ext cx="3733500" cy="37335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4" name="Shape 1014"/>
        <p:cNvGrpSpPr/>
        <p:nvPr/>
      </p:nvGrpSpPr>
      <p:grpSpPr>
        <a:xfrm>
          <a:off x="0" y="0"/>
          <a:ext cx="0" cy="0"/>
          <a:chOff x="0" y="0"/>
          <a:chExt cx="0" cy="0"/>
        </a:xfrm>
      </p:grpSpPr>
      <p:sp>
        <p:nvSpPr>
          <p:cNvPr descr="Large confetti" id="1015" name="Shape 1015"/>
          <p:cNvSpPr txBox="1"/>
          <p:nvPr>
            <p:ph type="title"/>
          </p:nvPr>
        </p:nvSpPr>
        <p:spPr>
          <a:xfrm>
            <a:off x="838200" y="365125"/>
            <a:ext cx="10515600" cy="1325700"/>
          </a:xfrm>
          <a:prstGeom prst="rect">
            <a:avLst/>
          </a:prstGeom>
          <a:noFill/>
          <a:ln>
            <a:noFill/>
          </a:ln>
        </p:spPr>
        <p:txBody>
          <a:bodyPr anchorCtr="0" anchor="b" bIns="60925" lIns="121900" rIns="121900" tIns="60925">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5900" u="none">
                <a:solidFill>
                  <a:schemeClr val="dk2"/>
                </a:solidFill>
                <a:latin typeface="Times New Roman"/>
                <a:ea typeface="Times New Roman"/>
                <a:cs typeface="Times New Roman"/>
                <a:sym typeface="Times New Roman"/>
              </a:rPr>
              <a:t> </a:t>
            </a:r>
            <a:r>
              <a:rPr b="0" i="0" lang="es-ES" sz="5300" u="none">
                <a:solidFill>
                  <a:schemeClr val="dk2"/>
                </a:solidFill>
                <a:latin typeface="Times New Roman"/>
                <a:ea typeface="Times New Roman"/>
                <a:cs typeface="Times New Roman"/>
                <a:sym typeface="Times New Roman"/>
              </a:rPr>
              <a:t>p:q = </a:t>
            </a:r>
            <a:r>
              <a:rPr b="0" i="0" lang="es-ES" sz="4800" u="none">
                <a:solidFill>
                  <a:schemeClr val="dk2"/>
                </a:solidFill>
                <a:latin typeface="Times New Roman"/>
                <a:ea typeface="Times New Roman"/>
                <a:cs typeface="Times New Roman"/>
                <a:sym typeface="Times New Roman"/>
              </a:rPr>
              <a:t>3:2</a:t>
            </a:r>
            <a:br>
              <a:rPr b="0" i="0" lang="es-ES" sz="5300" u="none">
                <a:solidFill>
                  <a:schemeClr val="dk2"/>
                </a:solidFill>
                <a:latin typeface="Times New Roman"/>
                <a:ea typeface="Times New Roman"/>
                <a:cs typeface="Times New Roman"/>
                <a:sym typeface="Times New Roman"/>
              </a:rPr>
            </a:br>
            <a:r>
              <a:rPr b="0" i="0" lang="es-ES" sz="5300" u="none">
                <a:solidFill>
                  <a:schemeClr val="dk2"/>
                </a:solidFill>
                <a:latin typeface="Times New Roman"/>
                <a:ea typeface="Times New Roman"/>
                <a:cs typeface="Times New Roman"/>
                <a:sym typeface="Times New Roman"/>
              </a:rPr>
              <a:t> p:q = </a:t>
            </a:r>
            <a:r>
              <a:rPr b="0" i="0" lang="es-ES" sz="4800" u="none">
                <a:solidFill>
                  <a:schemeClr val="dk2"/>
                </a:solidFill>
                <a:latin typeface="Times New Roman"/>
                <a:ea typeface="Times New Roman"/>
                <a:cs typeface="Times New Roman"/>
                <a:sym typeface="Times New Roman"/>
              </a:rPr>
              <a:t>4:3</a:t>
            </a:r>
          </a:p>
        </p:txBody>
      </p:sp>
      <p:pic>
        <p:nvPicPr>
          <p:cNvPr descr="Z:\User\Liz\imagenes\2-3-3-4.gif" id="1016" name="Shape 1016"/>
          <p:cNvPicPr preferRelativeResize="0"/>
          <p:nvPr/>
        </p:nvPicPr>
        <p:blipFill rotWithShape="1">
          <a:blip r:embed="rId3">
            <a:alphaModFix/>
          </a:blip>
          <a:srcRect b="0" l="0" r="0" t="0"/>
          <a:stretch/>
        </p:blipFill>
        <p:spPr>
          <a:xfrm>
            <a:off x="914400" y="2057400"/>
            <a:ext cx="8691300" cy="43737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020" name="Shape 1020"/>
        <p:cNvGrpSpPr/>
        <p:nvPr/>
      </p:nvGrpSpPr>
      <p:grpSpPr>
        <a:xfrm>
          <a:off x="0" y="0"/>
          <a:ext cx="0" cy="0"/>
          <a:chOff x="0" y="0"/>
          <a:chExt cx="0" cy="0"/>
        </a:xfrm>
      </p:grpSpPr>
      <p:sp>
        <p:nvSpPr>
          <p:cNvPr descr="Large confetti" id="1021" name="Shape 1021"/>
          <p:cNvSpPr txBox="1"/>
          <p:nvPr>
            <p:ph type="title"/>
          </p:nvPr>
        </p:nvSpPr>
        <p:spPr>
          <a:xfrm>
            <a:off x="1968500" y="198437"/>
            <a:ext cx="95040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3600" u="none" cap="none" strike="noStrike">
                <a:solidFill>
                  <a:schemeClr val="dk2"/>
                </a:solidFill>
                <a:latin typeface="Times New Roman"/>
                <a:ea typeface="Times New Roman"/>
                <a:cs typeface="Times New Roman"/>
                <a:sym typeface="Times New Roman"/>
              </a:rPr>
              <a:t>Regiones de sincronización (lenguas de Arnold) de la familia clásica</a:t>
            </a:r>
          </a:p>
        </p:txBody>
      </p:sp>
      <p:pic>
        <p:nvPicPr>
          <p:cNvPr descr="C:\User\Miguel\MAESTRIA\TesisM\ImTesisM\arnold03.bmp" id="1022" name="Shape 1022"/>
          <p:cNvPicPr preferRelativeResize="0"/>
          <p:nvPr/>
        </p:nvPicPr>
        <p:blipFill rotWithShape="1">
          <a:blip r:embed="rId4">
            <a:alphaModFix/>
          </a:blip>
          <a:srcRect b="0" l="0" r="0" t="0"/>
          <a:stretch/>
        </p:blipFill>
        <p:spPr>
          <a:xfrm>
            <a:off x="203200" y="2286000"/>
            <a:ext cx="5791200" cy="3257700"/>
          </a:xfrm>
          <a:prstGeom prst="rect">
            <a:avLst/>
          </a:prstGeom>
          <a:noFill/>
          <a:ln>
            <a:noFill/>
          </a:ln>
        </p:spPr>
      </p:pic>
      <p:pic>
        <p:nvPicPr>
          <p:cNvPr descr="C:\User\Miguel\MAESTRIA\TesisM\ImTesisM\arntngs11.bmp" id="1023" name="Shape 1023"/>
          <p:cNvPicPr preferRelativeResize="0"/>
          <p:nvPr/>
        </p:nvPicPr>
        <p:blipFill rotWithShape="1">
          <a:blip r:embed="rId5">
            <a:alphaModFix/>
          </a:blip>
          <a:srcRect b="0" l="0" r="0" t="0"/>
          <a:stretch/>
        </p:blipFill>
        <p:spPr>
          <a:xfrm>
            <a:off x="6197600" y="2286000"/>
            <a:ext cx="5689500" cy="319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6" name="Shape 516"/>
        <p:cNvGrpSpPr/>
        <p:nvPr/>
      </p:nvGrpSpPr>
      <p:grpSpPr>
        <a:xfrm>
          <a:off x="0" y="0"/>
          <a:ext cx="0" cy="0"/>
          <a:chOff x="0" y="0"/>
          <a:chExt cx="0" cy="0"/>
        </a:xfrm>
      </p:grpSpPr>
      <p:sp>
        <p:nvSpPr>
          <p:cNvPr id="517" name="Shape 517"/>
          <p:cNvSpPr txBox="1"/>
          <p:nvPr>
            <p:ph type="title"/>
          </p:nvPr>
        </p:nvSpPr>
        <p:spPr>
          <a:xfrm>
            <a:off x="609600" y="273050"/>
            <a:ext cx="4011300" cy="11619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1" i="0" lang="es-ES" sz="2000" u="none" cap="none" strike="noStrike">
                <a:solidFill>
                  <a:schemeClr val="dk1"/>
                </a:solidFill>
                <a:latin typeface="Calibri"/>
                <a:ea typeface="Calibri"/>
                <a:cs typeface="Calibri"/>
                <a:sym typeface="Calibri"/>
              </a:rPr>
              <a:t>¿Cómo se transmiten señales en el SN?</a:t>
            </a:r>
          </a:p>
        </p:txBody>
      </p:sp>
      <p:pic>
        <p:nvPicPr>
          <p:cNvPr descr="Synapse4m.textpic-full.jpg" id="518" name="Shape 518"/>
          <p:cNvPicPr preferRelativeResize="0"/>
          <p:nvPr>
            <p:ph idx="1" type="body"/>
          </p:nvPr>
        </p:nvPicPr>
        <p:blipFill rotWithShape="1">
          <a:blip r:embed="rId3">
            <a:alphaModFix/>
          </a:blip>
          <a:srcRect b="0" l="0" r="0" t="0"/>
          <a:stretch/>
        </p:blipFill>
        <p:spPr>
          <a:xfrm>
            <a:off x="4762500" y="214312"/>
            <a:ext cx="6815700" cy="4186200"/>
          </a:xfrm>
          <a:prstGeom prst="rect">
            <a:avLst/>
          </a:prstGeom>
          <a:noFill/>
          <a:ln>
            <a:noFill/>
          </a:ln>
        </p:spPr>
      </p:pic>
      <p:sp>
        <p:nvSpPr>
          <p:cNvPr id="519" name="Shape 519"/>
          <p:cNvSpPr txBox="1"/>
          <p:nvPr>
            <p:ph idx="1" type="body"/>
          </p:nvPr>
        </p:nvSpPr>
        <p:spPr>
          <a:xfrm>
            <a:off x="609600" y="1435100"/>
            <a:ext cx="4011300" cy="46911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s-ES" sz="1400" u="none">
                <a:solidFill>
                  <a:schemeClr val="dk1"/>
                </a:solidFill>
                <a:latin typeface="Calibri"/>
                <a:ea typeface="Calibri"/>
                <a:cs typeface="Calibri"/>
                <a:sym typeface="Calibri"/>
              </a:rPr>
              <a:t> Las neuronas son células especializadas que pueden transmitir señales de unas a otras. </a:t>
            </a:r>
          </a:p>
          <a:p>
            <a:pPr indent="0" lvl="0" marL="0" marR="0" rtl="0" algn="l">
              <a:lnSpc>
                <a:spcPct val="100000"/>
              </a:lnSpc>
              <a:spcBef>
                <a:spcPts val="280"/>
              </a:spcBef>
              <a:spcAft>
                <a:spcPts val="0"/>
              </a:spcAft>
              <a:buClr>
                <a:schemeClr val="dk1"/>
              </a:buClr>
              <a:buSzPct val="100000"/>
              <a:buFont typeface="Arial"/>
              <a:buChar char="•"/>
            </a:pPr>
            <a:r>
              <a:rPr b="0" i="0" lang="es-ES" sz="1400" u="none">
                <a:solidFill>
                  <a:schemeClr val="dk1"/>
                </a:solidFill>
                <a:latin typeface="Calibri"/>
                <a:ea typeface="Calibri"/>
                <a:cs typeface="Calibri"/>
                <a:sym typeface="Calibri"/>
              </a:rPr>
              <a:t>Una neurona recibe un estímulo  físico o químico. Este estímulo se promedia con otros y puede o no desatar una respuesta “no lineal” </a:t>
            </a:r>
          </a:p>
          <a:p>
            <a:pPr indent="0" lvl="0" marL="0" marR="0" rtl="0" algn="l">
              <a:lnSpc>
                <a:spcPct val="100000"/>
              </a:lnSpc>
              <a:spcBef>
                <a:spcPts val="280"/>
              </a:spcBef>
              <a:spcAft>
                <a:spcPts val="0"/>
              </a:spcAft>
              <a:buClr>
                <a:schemeClr val="dk1"/>
              </a:buClr>
              <a:buSzPct val="100000"/>
              <a:buFont typeface="Arial"/>
              <a:buChar char="•"/>
            </a:pPr>
            <a:r>
              <a:rPr b="0" i="0" lang="es-ES" sz="1400" u="none">
                <a:solidFill>
                  <a:schemeClr val="dk1"/>
                </a:solidFill>
                <a:latin typeface="Calibri"/>
                <a:ea typeface="Calibri"/>
                <a:cs typeface="Calibri"/>
                <a:sym typeface="Calibri"/>
              </a:rPr>
              <a:t>Las N se conectan principalmente de dos maneras: sinapsis químicas y eléctricas. </a:t>
            </a:r>
          </a:p>
          <a:p>
            <a:pPr indent="0" lvl="0" marL="0" marR="0" rtl="0" algn="l">
              <a:lnSpc>
                <a:spcPct val="100000"/>
              </a:lnSpc>
              <a:spcBef>
                <a:spcPts val="280"/>
              </a:spcBef>
              <a:spcAft>
                <a:spcPts val="0"/>
              </a:spcAft>
              <a:buClr>
                <a:schemeClr val="dk1"/>
              </a:buClr>
              <a:buSzPct val="100000"/>
              <a:buFont typeface="Arial"/>
              <a:buChar char="•"/>
            </a:pPr>
            <a:r>
              <a:rPr b="0" i="0" lang="es-ES" sz="1400" u="none">
                <a:solidFill>
                  <a:schemeClr val="dk1"/>
                </a:solidFill>
                <a:latin typeface="Calibri"/>
                <a:ea typeface="Calibri"/>
                <a:cs typeface="Calibri"/>
                <a:sym typeface="Calibri"/>
              </a:rPr>
              <a:t>Cada N se conecta con 15,000 otras</a:t>
            </a:r>
          </a:p>
          <a:p>
            <a:pPr indent="0" lvl="0" marL="0" marR="0" rtl="0" algn="l">
              <a:lnSpc>
                <a:spcPct val="100000"/>
              </a:lnSpc>
              <a:spcBef>
                <a:spcPts val="280"/>
              </a:spcBef>
              <a:spcAft>
                <a:spcPts val="0"/>
              </a:spcAft>
              <a:buClr>
                <a:schemeClr val="dk1"/>
              </a:buClr>
              <a:buSzPct val="25000"/>
              <a:buFont typeface="Arial"/>
              <a:buNone/>
            </a:pPr>
            <a:r>
              <a:t/>
            </a:r>
            <a:endParaRPr b="0" i="0" sz="1400" u="none">
              <a:solidFill>
                <a:schemeClr val="dk1"/>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SzPct val="100000"/>
              <a:buFont typeface="Arial"/>
              <a:buNone/>
            </a:pPr>
            <a:r>
              <a:t/>
            </a:r>
            <a:endParaRPr b="0" i="0" sz="1400" u="none">
              <a:solidFill>
                <a:schemeClr val="dk1"/>
              </a:solidFill>
              <a:latin typeface="Calibri"/>
              <a:ea typeface="Calibri"/>
              <a:cs typeface="Calibri"/>
              <a:sym typeface="Calibri"/>
            </a:endParaRPr>
          </a:p>
          <a:p>
            <a:pPr indent="-342900" lvl="0" marL="342900" marR="0" rtl="0" algn="l">
              <a:spcBef>
                <a:spcPts val="280"/>
              </a:spcBef>
              <a:spcAft>
                <a:spcPts val="0"/>
              </a:spcAft>
              <a:buClr>
                <a:schemeClr val="dk1"/>
              </a:buClr>
              <a:buSzPct val="100000"/>
              <a:buFont typeface="Arial"/>
              <a:buNone/>
            </a:pPr>
            <a:r>
              <a:t/>
            </a:r>
            <a:endParaRPr b="0" i="0" sz="1400" u="none">
              <a:solidFill>
                <a:schemeClr val="dk1"/>
              </a:solidFill>
              <a:latin typeface="Calibri"/>
              <a:ea typeface="Calibri"/>
              <a:cs typeface="Calibri"/>
              <a:sym typeface="Calibri"/>
            </a:endParaRPr>
          </a:p>
        </p:txBody>
      </p:sp>
      <p:pic>
        <p:nvPicPr>
          <p:cNvPr descr="C:\Documents and Settings\nat\Mis documentos\Trabajos\UNAM\Neuronas y ED\Imagenes\sinapsiselectrica.jpg" id="520" name="Shape 520"/>
          <p:cNvPicPr preferRelativeResize="0"/>
          <p:nvPr/>
        </p:nvPicPr>
        <p:blipFill rotWithShape="1">
          <a:blip r:embed="rId4">
            <a:alphaModFix/>
          </a:blip>
          <a:srcRect b="0" l="0" r="0" t="0"/>
          <a:stretch/>
        </p:blipFill>
        <p:spPr>
          <a:xfrm>
            <a:off x="762000" y="4500562"/>
            <a:ext cx="5880000" cy="208919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027" name="Shape 1027"/>
        <p:cNvGrpSpPr/>
        <p:nvPr/>
      </p:nvGrpSpPr>
      <p:grpSpPr>
        <a:xfrm>
          <a:off x="0" y="0"/>
          <a:ext cx="0" cy="0"/>
          <a:chOff x="0" y="0"/>
          <a:chExt cx="0" cy="0"/>
        </a:xfrm>
      </p:grpSpPr>
      <p:sp>
        <p:nvSpPr>
          <p:cNvPr id="1028" name="Shape 1028"/>
          <p:cNvSpPr txBox="1"/>
          <p:nvPr>
            <p:ph type="title"/>
          </p:nvPr>
        </p:nvSpPr>
        <p:spPr>
          <a:xfrm>
            <a:off x="2063749" y="284162"/>
            <a:ext cx="95040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4400" u="none" cap="none" strike="noStrike">
                <a:solidFill>
                  <a:schemeClr val="dk2"/>
                </a:solidFill>
                <a:latin typeface="Times New Roman"/>
                <a:ea typeface="Times New Roman"/>
                <a:cs typeface="Times New Roman"/>
                <a:sym typeface="Times New Roman"/>
              </a:rPr>
              <a:t>   Open theoretical problems</a:t>
            </a:r>
          </a:p>
        </p:txBody>
      </p:sp>
      <p:sp>
        <p:nvSpPr>
          <p:cNvPr id="1029" name="Shape 1029"/>
          <p:cNvSpPr txBox="1"/>
          <p:nvPr>
            <p:ph idx="1" type="body"/>
          </p:nvPr>
        </p:nvSpPr>
        <p:spPr>
          <a:xfrm>
            <a:off x="914400" y="1905000"/>
            <a:ext cx="10363200" cy="41910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85000"/>
              <a:buFont typeface="Times New Roman"/>
              <a:buNone/>
            </a:pPr>
            <a:r>
              <a:t/>
            </a:r>
            <a:endParaRPr b="0" i="0" sz="2800" u="none">
              <a:solidFill>
                <a:schemeClr val="dk1"/>
              </a:solidFill>
              <a:latin typeface="Times New Roman"/>
              <a:ea typeface="Times New Roman"/>
              <a:cs typeface="Times New Roman"/>
              <a:sym typeface="Times New Roman"/>
            </a:endParaRPr>
          </a:p>
          <a:p>
            <a:pPr indent="-342900" lvl="0" marL="342900" marR="0" rtl="0" algn="l">
              <a:lnSpc>
                <a:spcPct val="9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What are the prefered synchronizations?</a:t>
            </a:r>
          </a:p>
          <a:p>
            <a:pPr indent="-342900" lvl="0" marL="342900" marR="0" rtl="0" algn="l">
              <a:lnSpc>
                <a:spcPct val="90000"/>
              </a:lnSpc>
              <a:spcBef>
                <a:spcPts val="560"/>
              </a:spcBef>
              <a:spcAft>
                <a:spcPts val="0"/>
              </a:spcAft>
              <a:buClr>
                <a:schemeClr val="dk1"/>
              </a:buClr>
              <a:buSzPct val="25000"/>
              <a:buFont typeface="Times New Roman"/>
              <a:buNone/>
            </a:pPr>
            <a:r>
              <a:t/>
            </a:r>
            <a:endParaRPr b="0" i="0" sz="2800" u="none">
              <a:solidFill>
                <a:schemeClr val="dk1"/>
              </a:solidFill>
              <a:latin typeface="Arimo"/>
              <a:ea typeface="Arimo"/>
              <a:cs typeface="Arimo"/>
              <a:sym typeface="Arimo"/>
            </a:endParaRPr>
          </a:p>
          <a:p>
            <a:pPr indent="-342900" lvl="0" marL="342900" marR="0" rtl="0" algn="l">
              <a:lnSpc>
                <a:spcPct val="9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What is the topology of the chaotic regions</a:t>
            </a:r>
          </a:p>
          <a:p>
            <a:pPr indent="-342900" lvl="0" marL="342900" marR="0" rtl="0" algn="l">
              <a:lnSpc>
                <a:spcPct val="90000"/>
              </a:lnSpc>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a:p>
            <a:pPr indent="-342900" lvl="0" marL="342900" marR="0" rtl="0" algn="l">
              <a:lnSpc>
                <a:spcPct val="9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Classification of the generic bifurcation diagrams?</a:t>
            </a:r>
          </a:p>
          <a:p>
            <a:pPr indent="-342900" lvl="0" marL="342900" marR="0" rtl="0" algn="l">
              <a:lnSpc>
                <a:spcPct val="90000"/>
              </a:lnSpc>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a:p>
            <a:pPr indent="-342900" lvl="0" marL="342900" marR="0" rtl="0" algn="l">
              <a:lnSpc>
                <a:spcPct val="9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Zoo of the posible dynamics</a:t>
            </a:r>
          </a:p>
          <a:p>
            <a:pPr indent="-342900" lvl="0" marL="342900" marR="0" rtl="0" algn="l">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033" name="Shape 1033"/>
        <p:cNvGrpSpPr/>
        <p:nvPr/>
      </p:nvGrpSpPr>
      <p:grpSpPr>
        <a:xfrm>
          <a:off x="0" y="0"/>
          <a:ext cx="0" cy="0"/>
          <a:chOff x="0" y="0"/>
          <a:chExt cx="0" cy="0"/>
        </a:xfrm>
      </p:grpSpPr>
      <p:sp>
        <p:nvSpPr>
          <p:cNvPr id="1034" name="Shape 1034"/>
          <p:cNvSpPr txBox="1"/>
          <p:nvPr>
            <p:ph type="title"/>
          </p:nvPr>
        </p:nvSpPr>
        <p:spPr>
          <a:xfrm>
            <a:off x="2063749" y="284162"/>
            <a:ext cx="9504000" cy="1143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Times New Roman"/>
              <a:buNone/>
            </a:pPr>
            <a:r>
              <a:rPr b="0" i="0" lang="es-ES" sz="4400" u="none" cap="none" strike="noStrike">
                <a:solidFill>
                  <a:schemeClr val="dk2"/>
                </a:solidFill>
                <a:latin typeface="Times New Roman"/>
                <a:ea typeface="Times New Roman"/>
                <a:cs typeface="Times New Roman"/>
                <a:sym typeface="Times New Roman"/>
              </a:rPr>
              <a:t>    </a:t>
            </a:r>
            <a:r>
              <a:rPr b="0" i="0" lang="es-ES" sz="4000" u="none" cap="none" strike="noStrike">
                <a:solidFill>
                  <a:schemeClr val="dk2"/>
                </a:solidFill>
                <a:latin typeface="Arimo"/>
                <a:ea typeface="Arimo"/>
                <a:cs typeface="Arimo"/>
                <a:sym typeface="Arimo"/>
              </a:rPr>
              <a:t>Experimental studies</a:t>
            </a:r>
          </a:p>
        </p:txBody>
      </p:sp>
      <p:sp>
        <p:nvSpPr>
          <p:cNvPr id="1035" name="Shape 1035"/>
          <p:cNvSpPr txBox="1"/>
          <p:nvPr>
            <p:ph idx="1" type="body"/>
          </p:nvPr>
        </p:nvSpPr>
        <p:spPr>
          <a:xfrm>
            <a:off x="914400" y="1905000"/>
            <a:ext cx="10363200" cy="41910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1"/>
              </a:buClr>
              <a:buSzPct val="25000"/>
              <a:buFont typeface="Times New Roman"/>
              <a:buNone/>
            </a:pPr>
            <a:r>
              <a:t/>
            </a:r>
            <a:endParaRPr b="0" i="0" sz="1400" u="none">
              <a:solidFill>
                <a:schemeClr val="dk1"/>
              </a:solidFill>
              <a:latin typeface="Arimo"/>
              <a:ea typeface="Arimo"/>
              <a:cs typeface="Arimo"/>
              <a:sym typeface="Arimo"/>
            </a:endParaRPr>
          </a:p>
          <a:p>
            <a:pPr indent="-342900" lvl="0" marL="342900" marR="0" rtl="0" algn="l">
              <a:lnSpc>
                <a:spcPct val="100000"/>
              </a:lnSpc>
              <a:spcBef>
                <a:spcPts val="280"/>
              </a:spcBef>
              <a:spcAft>
                <a:spcPts val="0"/>
              </a:spcAft>
              <a:buClr>
                <a:schemeClr val="dk1"/>
              </a:buClr>
              <a:buSzPct val="25000"/>
              <a:buFont typeface="Times New Roman"/>
              <a:buNone/>
            </a:pPr>
            <a:r>
              <a:t/>
            </a:r>
            <a:endParaRPr b="0" i="0" sz="1400" u="none">
              <a:solidFill>
                <a:schemeClr val="dk1"/>
              </a:solidFill>
              <a:latin typeface="Arimo"/>
              <a:ea typeface="Arimo"/>
              <a:cs typeface="Arimo"/>
              <a:sym typeface="Arimo"/>
            </a:endParaRPr>
          </a:p>
          <a:p>
            <a:pPr indent="-342900" lvl="0" marL="342900" marR="0" rtl="0" algn="l">
              <a:lnSpc>
                <a:spcPct val="10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What is the bevavior of the real mechanical system? </a:t>
            </a:r>
          </a:p>
          <a:p>
            <a:pPr indent="-342900" lvl="0" marL="342900" marR="0" rtl="0" algn="l">
              <a:lnSpc>
                <a:spcPct val="10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The electronic neuron? </a:t>
            </a:r>
          </a:p>
          <a:p>
            <a:pPr indent="-342900" lvl="0" marL="342900" marR="0" rtl="0" algn="l">
              <a:lnSpc>
                <a:spcPct val="100000"/>
              </a:lnSpc>
              <a:spcBef>
                <a:spcPts val="560"/>
              </a:spcBef>
              <a:spcAft>
                <a:spcPts val="0"/>
              </a:spcAft>
              <a:buClr>
                <a:schemeClr val="dk1"/>
              </a:buClr>
              <a:buSzPct val="85000"/>
              <a:buFont typeface="Arimo"/>
              <a:buChar char="•"/>
            </a:pPr>
            <a:r>
              <a:rPr b="0" i="0" lang="es-ES" sz="2800" u="none">
                <a:solidFill>
                  <a:schemeClr val="dk1"/>
                </a:solidFill>
                <a:latin typeface="Arimo"/>
                <a:ea typeface="Arimo"/>
                <a:cs typeface="Arimo"/>
                <a:sym typeface="Arimo"/>
              </a:rPr>
              <a:t>Nerve cellls?</a:t>
            </a:r>
          </a:p>
          <a:p>
            <a:pPr indent="-342900" lvl="0" marL="342900" marR="0" rtl="0" algn="l">
              <a:lnSpc>
                <a:spcPct val="100000"/>
              </a:lnSpc>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a:p>
            <a:pPr indent="-342900" lvl="0" marL="342900" marR="0" rtl="0" algn="l">
              <a:spcBef>
                <a:spcPts val="560"/>
              </a:spcBef>
              <a:spcAft>
                <a:spcPts val="0"/>
              </a:spcAft>
              <a:buClr>
                <a:schemeClr val="dk1"/>
              </a:buClr>
              <a:buSzPct val="85000"/>
              <a:buFont typeface="Times New Roman"/>
              <a:buNone/>
            </a:pPr>
            <a:r>
              <a:t/>
            </a:r>
            <a:endParaRPr b="0" i="0" sz="2800" u="none">
              <a:solidFill>
                <a:schemeClr val="dk1"/>
              </a:solidFill>
              <a:latin typeface="Arimo"/>
              <a:ea typeface="Arimo"/>
              <a:cs typeface="Arimo"/>
              <a:sym typeface="Arim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039" name="Shape 1039"/>
        <p:cNvGrpSpPr/>
        <p:nvPr/>
      </p:nvGrpSpPr>
      <p:grpSpPr>
        <a:xfrm>
          <a:off x="0" y="0"/>
          <a:ext cx="0" cy="0"/>
          <a:chOff x="0" y="0"/>
          <a:chExt cx="0" cy="0"/>
        </a:xfrm>
      </p:grpSpPr>
      <p:sp>
        <p:nvSpPr>
          <p:cNvPr id="1040" name="Shape 1040"/>
          <p:cNvSpPr txBox="1"/>
          <p:nvPr>
            <p:ph type="title"/>
          </p:nvPr>
        </p:nvSpPr>
        <p:spPr>
          <a:xfrm>
            <a:off x="1295400" y="3068636"/>
            <a:ext cx="95040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2"/>
              </a:buClr>
              <a:buSzPct val="25000"/>
              <a:buFont typeface="Times New Roman"/>
              <a:buNone/>
            </a:pPr>
            <a:r>
              <a:rPr b="0" i="0" lang="es-ES" sz="4000" u="none" cap="none" strike="noStrike">
                <a:solidFill>
                  <a:schemeClr val="dk2"/>
                </a:solidFill>
                <a:latin typeface="Times New Roman"/>
                <a:ea typeface="Times New Roman"/>
                <a:cs typeface="Times New Roman"/>
                <a:sym typeface="Times New Roman"/>
              </a:rPr>
              <a:t>Fin de la presentación</a:t>
            </a:r>
            <a:br>
              <a:rPr b="0" i="0" lang="es-ES" sz="4000" u="none" cap="none" strike="noStrike">
                <a:solidFill>
                  <a:schemeClr val="dk2"/>
                </a:solidFill>
                <a:latin typeface="Times New Roman"/>
                <a:ea typeface="Times New Roman"/>
                <a:cs typeface="Times New Roman"/>
                <a:sym typeface="Times New Roman"/>
              </a:rPr>
            </a:br>
            <a:br>
              <a:rPr b="0" i="0" lang="es-ES" sz="4000" u="none" cap="none" strike="noStrike">
                <a:solidFill>
                  <a:schemeClr val="dk2"/>
                </a:solidFill>
                <a:latin typeface="Times New Roman"/>
                <a:ea typeface="Times New Roman"/>
                <a:cs typeface="Times New Roman"/>
                <a:sym typeface="Times New Roman"/>
              </a:rPr>
            </a:br>
            <a:r>
              <a:rPr b="0" i="0" lang="es-ES" sz="4000" u="none" cap="none" strike="noStrike">
                <a:solidFill>
                  <a:schemeClr val="dk2"/>
                </a:solidFill>
                <a:latin typeface="Times New Roman"/>
                <a:ea typeface="Times New Roman"/>
                <a:cs typeface="Times New Roman"/>
                <a:sym typeface="Times New Roman"/>
              </a:rPr>
              <a:t>¡Muchas gracias!</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5" name="Shape 1045"/>
        <p:cNvGrpSpPr/>
        <p:nvPr/>
      </p:nvGrpSpPr>
      <p:grpSpPr>
        <a:xfrm>
          <a:off x="0" y="0"/>
          <a:ext cx="0" cy="0"/>
          <a:chOff x="0" y="0"/>
          <a:chExt cx="0" cy="0"/>
        </a:xfrm>
      </p:grpSpPr>
      <p:sp>
        <p:nvSpPr>
          <p:cNvPr descr="Large confetti" id="1046" name="Shape 1046"/>
          <p:cNvSpPr txBox="1"/>
          <p:nvPr>
            <p:ph type="title"/>
          </p:nvPr>
        </p:nvSpPr>
        <p:spPr>
          <a:xfrm>
            <a:off x="2590800" y="0"/>
            <a:ext cx="7772400" cy="11430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Arimo"/>
              <a:buNone/>
            </a:pPr>
            <a:r>
              <a:rPr b="0" i="0" lang="es-ES" sz="4000" u="none" cap="none" strike="noStrike">
                <a:solidFill>
                  <a:schemeClr val="dk1"/>
                </a:solidFill>
                <a:latin typeface="Arimo"/>
                <a:ea typeface="Arimo"/>
                <a:cs typeface="Arimo"/>
                <a:sym typeface="Arimo"/>
              </a:rPr>
              <a:t>A Mechanical Neuron </a:t>
            </a:r>
          </a:p>
        </p:txBody>
      </p:sp>
      <p:pic>
        <p:nvPicPr>
          <p:cNvPr descr="Z:\User\Miguel\TESIS\IMGS\HKR2-23.BMP" id="1047" name="Shape 1047"/>
          <p:cNvPicPr preferRelativeResize="0"/>
          <p:nvPr/>
        </p:nvPicPr>
        <p:blipFill rotWithShape="1">
          <a:blip r:embed="rId3">
            <a:alphaModFix/>
          </a:blip>
          <a:srcRect b="0" l="0" r="0" t="0"/>
          <a:stretch/>
        </p:blipFill>
        <p:spPr>
          <a:xfrm>
            <a:off x="7010400" y="1752600"/>
            <a:ext cx="3417888" cy="2400300"/>
          </a:xfrm>
          <a:prstGeom prst="rect">
            <a:avLst/>
          </a:prstGeom>
          <a:noFill/>
          <a:ln>
            <a:noFill/>
          </a:ln>
        </p:spPr>
      </p:pic>
      <p:pic>
        <p:nvPicPr>
          <p:cNvPr descr="Z:\User\Miguel\MAESTRIA\TesisM\ImTesisM\neu-mec0.bmp" id="1048" name="Shape 1048"/>
          <p:cNvPicPr preferRelativeResize="0"/>
          <p:nvPr/>
        </p:nvPicPr>
        <p:blipFill rotWithShape="1">
          <a:blip r:embed="rId4">
            <a:alphaModFix/>
          </a:blip>
          <a:srcRect b="0" l="0" r="0" t="0"/>
          <a:stretch/>
        </p:blipFill>
        <p:spPr>
          <a:xfrm>
            <a:off x="802575" y="2720014"/>
            <a:ext cx="5029200" cy="3652800"/>
          </a:xfrm>
          <a:prstGeom prst="rect">
            <a:avLst/>
          </a:prstGeom>
          <a:noFill/>
          <a:ln>
            <a:noFill/>
          </a:ln>
        </p:spPr>
      </p:pic>
      <p:pic>
        <p:nvPicPr>
          <p:cNvPr id="1049" name="Shape 1049"/>
          <p:cNvPicPr preferRelativeResize="0"/>
          <p:nvPr/>
        </p:nvPicPr>
        <p:blipFill rotWithShape="1">
          <a:blip r:embed="rId5">
            <a:alphaModFix/>
          </a:blip>
          <a:srcRect b="0" l="0" r="0" t="0"/>
          <a:stretch/>
        </p:blipFill>
        <p:spPr>
          <a:xfrm>
            <a:off x="7772400" y="5562600"/>
            <a:ext cx="1600199" cy="514350"/>
          </a:xfrm>
          <a:prstGeom prst="rect">
            <a:avLst/>
          </a:prstGeom>
          <a:noFill/>
          <a:ln>
            <a:noFill/>
          </a:ln>
        </p:spPr>
      </p:pic>
      <p:sp>
        <p:nvSpPr>
          <p:cNvPr id="1050" name="Shape 1050"/>
          <p:cNvSpPr txBox="1"/>
          <p:nvPr/>
        </p:nvSpPr>
        <p:spPr>
          <a:xfrm>
            <a:off x="7086600" y="4724400"/>
            <a:ext cx="2514599"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s-ES" sz="2400">
                <a:solidFill>
                  <a:schemeClr val="dk1"/>
                </a:solidFill>
                <a:latin typeface="Arimo"/>
                <a:ea typeface="Arimo"/>
                <a:cs typeface="Arimo"/>
                <a:sym typeface="Arimo"/>
              </a:rPr>
              <a:t>Firing sequence</a:t>
            </a:r>
          </a:p>
        </p:txBody>
      </p:sp>
      <p:pic>
        <p:nvPicPr>
          <p:cNvPr id="1051" name="Shape 1051"/>
          <p:cNvPicPr preferRelativeResize="0"/>
          <p:nvPr/>
        </p:nvPicPr>
        <p:blipFill rotWithShape="1">
          <a:blip r:embed="rId6">
            <a:alphaModFix/>
          </a:blip>
          <a:srcRect b="0" l="0" r="0" t="0"/>
          <a:stretch/>
        </p:blipFill>
        <p:spPr>
          <a:xfrm>
            <a:off x="9601200" y="4724400"/>
            <a:ext cx="527050" cy="50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4" name="Shape 524"/>
        <p:cNvGrpSpPr/>
        <p:nvPr/>
      </p:nvGrpSpPr>
      <p:grpSpPr>
        <a:xfrm>
          <a:off x="0" y="0"/>
          <a:ext cx="0" cy="0"/>
          <a:chOff x="0" y="0"/>
          <a:chExt cx="0" cy="0"/>
        </a:xfrm>
      </p:grpSpPr>
      <p:sp>
        <p:nvSpPr>
          <p:cNvPr id="525" name="Shape 525"/>
          <p:cNvSpPr txBox="1"/>
          <p:nvPr>
            <p:ph type="title"/>
          </p:nvPr>
        </p:nvSpPr>
        <p:spPr>
          <a:xfrm>
            <a:off x="2562800" y="-68925"/>
            <a:ext cx="8344500" cy="132570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s-ES" sz="4400" u="none" cap="none" strike="noStrike">
                <a:solidFill>
                  <a:schemeClr val="dk1"/>
                </a:solidFill>
                <a:latin typeface="Calibri"/>
                <a:ea typeface="Calibri"/>
                <a:cs typeface="Calibri"/>
                <a:sym typeface="Calibri"/>
              </a:rPr>
              <a:t>La membrana, canales y bombas</a:t>
            </a:r>
          </a:p>
        </p:txBody>
      </p:sp>
      <p:sp>
        <p:nvSpPr>
          <p:cNvPr id="526" name="Shape 526"/>
          <p:cNvSpPr txBox="1"/>
          <p:nvPr>
            <p:ph idx="1" type="body"/>
          </p:nvPr>
        </p:nvSpPr>
        <p:spPr>
          <a:xfrm>
            <a:off x="838200" y="2427325"/>
            <a:ext cx="10515600" cy="4351200"/>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descr="CellMembraneDrawing.jpg" id="527" name="Shape 527"/>
          <p:cNvPicPr preferRelativeResize="0"/>
          <p:nvPr/>
        </p:nvPicPr>
        <p:blipFill rotWithShape="1">
          <a:blip r:embed="rId3">
            <a:alphaModFix/>
          </a:blip>
          <a:srcRect b="0" l="0" r="0" t="0"/>
          <a:stretch/>
        </p:blipFill>
        <p:spPr>
          <a:xfrm>
            <a:off x="3223050" y="1579050"/>
            <a:ext cx="5505600" cy="2910000"/>
          </a:xfrm>
          <a:prstGeom prst="rect">
            <a:avLst/>
          </a:prstGeom>
          <a:noFill/>
          <a:ln>
            <a:noFill/>
          </a:ln>
        </p:spPr>
      </p:pic>
      <p:pic>
        <p:nvPicPr>
          <p:cNvPr descr="ionchannel.jpg" id="528" name="Shape 528"/>
          <p:cNvPicPr preferRelativeResize="0"/>
          <p:nvPr/>
        </p:nvPicPr>
        <p:blipFill rotWithShape="1">
          <a:blip r:embed="rId4">
            <a:alphaModFix/>
          </a:blip>
          <a:srcRect b="0" l="0" r="0" t="0"/>
          <a:stretch/>
        </p:blipFill>
        <p:spPr>
          <a:xfrm>
            <a:off x="7016389" y="4747962"/>
            <a:ext cx="3565500" cy="1714500"/>
          </a:xfrm>
          <a:prstGeom prst="rect">
            <a:avLst/>
          </a:prstGeom>
          <a:noFill/>
          <a:ln>
            <a:noFill/>
          </a:ln>
        </p:spPr>
      </p:pic>
      <p:pic>
        <p:nvPicPr>
          <p:cNvPr descr="NaKpompe2.jpg" id="529" name="Shape 529"/>
          <p:cNvPicPr preferRelativeResize="0"/>
          <p:nvPr/>
        </p:nvPicPr>
        <p:blipFill rotWithShape="1">
          <a:blip r:embed="rId5">
            <a:alphaModFix/>
          </a:blip>
          <a:srcRect b="0" l="0" r="0" t="0"/>
          <a:stretch/>
        </p:blipFill>
        <p:spPr>
          <a:xfrm>
            <a:off x="2166939" y="4143375"/>
            <a:ext cx="4105275" cy="2224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3" name="Shape 533"/>
        <p:cNvGrpSpPr/>
        <p:nvPr/>
      </p:nvGrpSpPr>
      <p:grpSpPr>
        <a:xfrm>
          <a:off x="0" y="0"/>
          <a:ext cx="0" cy="0"/>
          <a:chOff x="0" y="0"/>
          <a:chExt cx="0" cy="0"/>
        </a:xfrm>
      </p:grpSpPr>
      <p:sp>
        <p:nvSpPr>
          <p:cNvPr id="534" name="Shape 534"/>
          <p:cNvSpPr txBox="1"/>
          <p:nvPr>
            <p:ph type="title"/>
          </p:nvPr>
        </p:nvSpPr>
        <p:spPr>
          <a:xfrm>
            <a:off x="609600" y="274637"/>
            <a:ext cx="109728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s-ES" sz="4000" u="none" cap="none" strike="noStrike">
                <a:solidFill>
                  <a:schemeClr val="dk1"/>
                </a:solidFill>
                <a:latin typeface="Calibri"/>
                <a:ea typeface="Calibri"/>
                <a:cs typeface="Calibri"/>
                <a:sym typeface="Calibri"/>
              </a:rPr>
              <a:t>Propiedades eléctricas de una neurona</a:t>
            </a:r>
          </a:p>
        </p:txBody>
      </p:sp>
      <p:sp>
        <p:nvSpPr>
          <p:cNvPr id="535" name="Shape 535"/>
          <p:cNvSpPr txBox="1"/>
          <p:nvPr>
            <p:ph idx="1" type="body"/>
          </p:nvPr>
        </p:nvSpPr>
        <p:spPr>
          <a:xfrm>
            <a:off x="609600" y="1600200"/>
            <a:ext cx="10972800" cy="45261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chemeClr val="dk1"/>
              </a:buClr>
              <a:buSzPct val="100000"/>
              <a:buFont typeface="Arial"/>
              <a:buChar char="•"/>
            </a:pPr>
            <a:r>
              <a:rPr b="0" i="0" lang="es-ES" sz="2700" u="none">
                <a:solidFill>
                  <a:schemeClr val="dk1"/>
                </a:solidFill>
                <a:latin typeface="Calibri"/>
                <a:ea typeface="Calibri"/>
                <a:cs typeface="Calibri"/>
                <a:sym typeface="Calibri"/>
              </a:rPr>
              <a:t>sodio y potasio </a:t>
            </a:r>
            <a:r>
              <a:rPr b="1" i="0" lang="es-ES" sz="2700" u="none">
                <a:solidFill>
                  <a:schemeClr val="dk1"/>
                </a:solidFill>
                <a:latin typeface="Calibri"/>
                <a:ea typeface="Calibri"/>
                <a:cs typeface="Calibri"/>
                <a:sym typeface="Calibri"/>
              </a:rPr>
              <a:t>Na+, K+</a:t>
            </a:r>
          </a:p>
          <a:p>
            <a:pPr indent="-342900" lvl="0" marL="342900" marR="0" rtl="0" algn="l">
              <a:lnSpc>
                <a:spcPct val="90000"/>
              </a:lnSpc>
              <a:spcBef>
                <a:spcPts val="540"/>
              </a:spcBef>
              <a:spcAft>
                <a:spcPts val="0"/>
              </a:spcAft>
              <a:buClr>
                <a:schemeClr val="dk1"/>
              </a:buClr>
              <a:buSzPct val="100000"/>
              <a:buFont typeface="Arial"/>
              <a:buChar char="•"/>
            </a:pPr>
            <a:r>
              <a:rPr b="1" i="0" lang="es-ES" sz="2700" u="none">
                <a:solidFill>
                  <a:schemeClr val="dk1"/>
                </a:solidFill>
                <a:latin typeface="Calibri"/>
                <a:ea typeface="Calibri"/>
                <a:cs typeface="Calibri"/>
                <a:sym typeface="Calibri"/>
              </a:rPr>
              <a:t>Las bombas establecen un gradiente de concentración </a:t>
            </a:r>
            <a:r>
              <a:rPr b="0" i="0" lang="es-ES" sz="2700" u="none">
                <a:solidFill>
                  <a:schemeClr val="dk1"/>
                </a:solidFill>
                <a:latin typeface="Calibri"/>
                <a:ea typeface="Calibri"/>
                <a:cs typeface="Calibri"/>
                <a:sym typeface="Calibri"/>
              </a:rPr>
              <a:t>(sodio quiere entrar, potasio quiere salir)</a:t>
            </a:r>
          </a:p>
          <a:p>
            <a:pPr indent="-342900" lvl="0" marL="342900" marR="0" rtl="0" algn="l">
              <a:lnSpc>
                <a:spcPct val="90000"/>
              </a:lnSpc>
              <a:spcBef>
                <a:spcPts val="540"/>
              </a:spcBef>
              <a:spcAft>
                <a:spcPts val="0"/>
              </a:spcAft>
              <a:buClr>
                <a:schemeClr val="dk1"/>
              </a:buClr>
              <a:buSzPct val="100000"/>
              <a:buFont typeface="Arial"/>
              <a:buChar char="•"/>
            </a:pPr>
            <a:r>
              <a:rPr b="0" i="0" lang="es-ES" sz="2700" u="none">
                <a:solidFill>
                  <a:schemeClr val="dk1"/>
                </a:solidFill>
                <a:latin typeface="Calibri"/>
                <a:ea typeface="Calibri"/>
                <a:cs typeface="Calibri"/>
                <a:sym typeface="Calibri"/>
              </a:rPr>
              <a:t>La carga de sodio y potasio hacen que esta diferencia de concentraciones establezca también un gradiente eléctrico. Ya que la migración de sodio produce una ligera negatividad en la vecindad de la membrana. Esto hace que además del gradiente eléctrico haya uno químico, que va en el mismo sentido. </a:t>
            </a:r>
          </a:p>
          <a:p>
            <a:pPr indent="-342900" lvl="0" marL="342900" marR="0" rtl="0" algn="l">
              <a:lnSpc>
                <a:spcPct val="90000"/>
              </a:lnSpc>
              <a:spcBef>
                <a:spcPts val="540"/>
              </a:spcBef>
              <a:spcAft>
                <a:spcPts val="0"/>
              </a:spcAft>
              <a:buClr>
                <a:schemeClr val="dk1"/>
              </a:buClr>
              <a:buSzPct val="100000"/>
              <a:buFont typeface="Arial"/>
              <a:buChar char="•"/>
            </a:pPr>
            <a:r>
              <a:rPr b="0" i="0" lang="es-ES" sz="2700" u="none">
                <a:solidFill>
                  <a:schemeClr val="dk1"/>
                </a:solidFill>
                <a:latin typeface="Calibri"/>
                <a:ea typeface="Calibri"/>
                <a:cs typeface="Calibri"/>
                <a:sym typeface="Calibri"/>
              </a:rPr>
              <a:t>Esta diferencia de cargas se mide en Volts y es llamada “</a:t>
            </a:r>
            <a:r>
              <a:rPr b="1" i="0" lang="es-ES" sz="2700" u="none">
                <a:solidFill>
                  <a:schemeClr val="dk1"/>
                </a:solidFill>
                <a:latin typeface="Calibri"/>
                <a:ea typeface="Calibri"/>
                <a:cs typeface="Calibri"/>
                <a:sym typeface="Calibri"/>
              </a:rPr>
              <a:t>Potencial de Reposo</a:t>
            </a:r>
            <a:r>
              <a:rPr b="0" i="0" lang="es-ES" sz="2700" u="none">
                <a:solidFill>
                  <a:schemeClr val="dk1"/>
                </a:solidFill>
                <a:latin typeface="Calibri"/>
                <a:ea typeface="Calibri"/>
                <a:cs typeface="Calibri"/>
                <a:sym typeface="Calibri"/>
              </a:rPr>
              <a:t>”</a:t>
            </a:r>
          </a:p>
          <a:p>
            <a:pPr indent="-342900" lvl="0" marL="342900" marR="0" rtl="0" algn="l">
              <a:spcBef>
                <a:spcPts val="540"/>
              </a:spcBef>
              <a:spcAft>
                <a:spcPts val="0"/>
              </a:spcAft>
              <a:buClr>
                <a:schemeClr val="dk1"/>
              </a:buClr>
              <a:buSzPct val="100000"/>
              <a:buFont typeface="Arial"/>
              <a:buNone/>
            </a:pPr>
            <a:r>
              <a:t/>
            </a:r>
            <a:endParaRPr b="0" i="0" sz="2700" u="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9" name="Shape 539"/>
        <p:cNvGrpSpPr/>
        <p:nvPr/>
      </p:nvGrpSpPr>
      <p:grpSpPr>
        <a:xfrm>
          <a:off x="0" y="0"/>
          <a:ext cx="0" cy="0"/>
          <a:chOff x="0" y="0"/>
          <a:chExt cx="0" cy="0"/>
        </a:xfrm>
      </p:grpSpPr>
      <p:pic>
        <p:nvPicPr>
          <p:cNvPr descr="Z:\User\Miguel\imagenes\potenciales\potencial de acción0.bmp" id="540" name="Shape 540"/>
          <p:cNvPicPr preferRelativeResize="0"/>
          <p:nvPr/>
        </p:nvPicPr>
        <p:blipFill rotWithShape="1">
          <a:blip r:embed="rId3">
            <a:alphaModFix/>
          </a:blip>
          <a:srcRect b="0" l="0" r="0" t="0"/>
          <a:stretch/>
        </p:blipFill>
        <p:spPr>
          <a:xfrm>
            <a:off x="2898275" y="1754525"/>
            <a:ext cx="7713600" cy="5054400"/>
          </a:xfrm>
          <a:prstGeom prst="rect">
            <a:avLst/>
          </a:prstGeom>
          <a:noFill/>
          <a:ln>
            <a:noFill/>
          </a:ln>
        </p:spPr>
      </p:pic>
      <p:sp>
        <p:nvSpPr>
          <p:cNvPr descr="Large confetti" id="541" name="Shape 541"/>
          <p:cNvSpPr txBox="1"/>
          <p:nvPr>
            <p:ph idx="4294967295" type="title"/>
          </p:nvPr>
        </p:nvSpPr>
        <p:spPr>
          <a:xfrm>
            <a:off x="7620000" y="1066800"/>
            <a:ext cx="4572000" cy="15240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2"/>
              </a:buClr>
              <a:buSzPct val="25000"/>
              <a:buFont typeface="Arimo"/>
              <a:buNone/>
            </a:pPr>
            <a:r>
              <a:rPr b="0" i="0" lang="es-ES" sz="4000" u="none">
                <a:solidFill>
                  <a:schemeClr val="dk2"/>
                </a:solidFill>
                <a:latin typeface="Arimo"/>
                <a:ea typeface="Arimo"/>
                <a:cs typeface="Arimo"/>
                <a:sym typeface="Arimo"/>
              </a:rPr>
              <a:t>Action </a:t>
            </a:r>
            <a:br>
              <a:rPr b="0" i="0" lang="es-ES" sz="4000" u="none">
                <a:solidFill>
                  <a:schemeClr val="dk2"/>
                </a:solidFill>
                <a:latin typeface="Arimo"/>
                <a:ea typeface="Arimo"/>
                <a:cs typeface="Arimo"/>
                <a:sym typeface="Arimo"/>
              </a:rPr>
            </a:br>
            <a:r>
              <a:rPr b="0" i="0" lang="es-ES" sz="4000" u="none">
                <a:solidFill>
                  <a:schemeClr val="dk2"/>
                </a:solidFill>
                <a:latin typeface="Arimo"/>
                <a:ea typeface="Arimo"/>
                <a:cs typeface="Arimo"/>
                <a:sym typeface="Arimo"/>
              </a:rPr>
              <a:t>Potential</a:t>
            </a: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pel de arroz">
  <a:themeElements>
    <a:clrScheme name="">
      <a:dk1>
        <a:srgbClr val="1C1C1C"/>
      </a:dk1>
      <a:lt1>
        <a:srgbClr val="F8F8F8"/>
      </a:lt1>
      <a:dk2>
        <a:srgbClr val="808080"/>
      </a:dk2>
      <a:lt2>
        <a:srgbClr val="969696"/>
      </a:lt2>
      <a:accent1>
        <a:srgbClr val="333333"/>
      </a:accent1>
      <a:accent2>
        <a:srgbClr val="B2B2B2"/>
      </a:accent2>
      <a:accent3>
        <a:srgbClr val="FBFBFB"/>
      </a:accent3>
      <a:accent4>
        <a:srgbClr val="161616"/>
      </a:accent4>
      <a:accent5>
        <a:srgbClr val="ADADAD"/>
      </a:accent5>
      <a:accent6>
        <a:srgbClr val="A1A1A1"/>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Papel de arroz">
  <a:themeElements>
    <a:clrScheme name="">
      <a:dk1>
        <a:srgbClr val="1C1C1C"/>
      </a:dk1>
      <a:lt1>
        <a:srgbClr val="F8F8F8"/>
      </a:lt1>
      <a:dk2>
        <a:srgbClr val="808080"/>
      </a:dk2>
      <a:lt2>
        <a:srgbClr val="969696"/>
      </a:lt2>
      <a:accent1>
        <a:srgbClr val="333333"/>
      </a:accent1>
      <a:accent2>
        <a:srgbClr val="B2B2B2"/>
      </a:accent2>
      <a:accent3>
        <a:srgbClr val="FBFBFB"/>
      </a:accent3>
      <a:accent4>
        <a:srgbClr val="161616"/>
      </a:accent4>
      <a:accent5>
        <a:srgbClr val="ADADAD"/>
      </a:accent5>
      <a:accent6>
        <a:srgbClr val="A1A1A1"/>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Papel de arroz">
  <a:themeElements>
    <a:clrScheme name="">
      <a:dk1>
        <a:srgbClr val="1C1C1C"/>
      </a:dk1>
      <a:lt1>
        <a:srgbClr val="F8F8F8"/>
      </a:lt1>
      <a:dk2>
        <a:srgbClr val="808080"/>
      </a:dk2>
      <a:lt2>
        <a:srgbClr val="969696"/>
      </a:lt2>
      <a:accent1>
        <a:srgbClr val="333333"/>
      </a:accent1>
      <a:accent2>
        <a:srgbClr val="B2B2B2"/>
      </a:accent2>
      <a:accent3>
        <a:srgbClr val="FBFBFB"/>
      </a:accent3>
      <a:accent4>
        <a:srgbClr val="161616"/>
      </a:accent4>
      <a:accent5>
        <a:srgbClr val="ADADAD"/>
      </a:accent5>
      <a:accent6>
        <a:srgbClr val="A1A1A1"/>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